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03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ABD6-FFAA-4C85-87AD-A6399373F75E}" type="datetimeFigureOut">
              <a:rPr lang="uk-UA" smtClean="0"/>
              <a:t>08.10.2019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9E708-E7DC-4746-9D7B-19CFB884E1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838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2A35-69B9-4443-94FD-0A7584DE69A5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413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2A35-69B9-4443-94FD-0A7584DE69A5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9539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2A35-69B9-4443-94FD-0A7584DE69A5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20553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322A35-69B9-4443-94FD-0A7584DE69A5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32129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pn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png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6.pn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gif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879" y="193675"/>
            <a:ext cx="8046244" cy="110013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Наукове та навчально-методичне забезпечення інклюзивної освіти</a:t>
            </a:r>
          </a:p>
        </p:txBody>
      </p:sp>
      <p:pic>
        <p:nvPicPr>
          <p:cNvPr id="6147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9" t="3958" r="652" b="6927"/>
          <a:stretch>
            <a:fillRect/>
          </a:stretch>
        </p:blipFill>
        <p:spPr bwMode="auto">
          <a:xfrm>
            <a:off x="317898" y="1346200"/>
            <a:ext cx="1512094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37"/>
          <a:stretch>
            <a:fillRect/>
          </a:stretch>
        </p:blipFill>
        <p:spPr bwMode="auto">
          <a:xfrm>
            <a:off x="7024688" y="3854450"/>
            <a:ext cx="1809750" cy="300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67" b="21651"/>
          <a:stretch>
            <a:fillRect/>
          </a:stretch>
        </p:blipFill>
        <p:spPr bwMode="auto">
          <a:xfrm>
            <a:off x="4889898" y="3854450"/>
            <a:ext cx="1744265" cy="284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34" b="6400"/>
          <a:stretch>
            <a:fillRect/>
          </a:stretch>
        </p:blipFill>
        <p:spPr bwMode="auto">
          <a:xfrm>
            <a:off x="4073129" y="1492250"/>
            <a:ext cx="1579959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" r="26237" b="25851"/>
          <a:stretch>
            <a:fillRect/>
          </a:stretch>
        </p:blipFill>
        <p:spPr bwMode="auto">
          <a:xfrm>
            <a:off x="5804298" y="1384300"/>
            <a:ext cx="1572815" cy="235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" r="26239" b="22701"/>
          <a:stretch>
            <a:fillRect/>
          </a:stretch>
        </p:blipFill>
        <p:spPr bwMode="auto">
          <a:xfrm>
            <a:off x="7497366" y="1411289"/>
            <a:ext cx="1643063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68" b="22701"/>
          <a:stretch>
            <a:fillRect/>
          </a:stretch>
        </p:blipFill>
        <p:spPr bwMode="auto">
          <a:xfrm>
            <a:off x="317898" y="3848100"/>
            <a:ext cx="1834753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Рисунок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7" t="650" r="24753" b="21652"/>
          <a:stretch>
            <a:fillRect/>
          </a:stretch>
        </p:blipFill>
        <p:spPr bwMode="auto">
          <a:xfrm>
            <a:off x="2700338" y="3846514"/>
            <a:ext cx="1800225" cy="280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411288"/>
            <a:ext cx="1676400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7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4"/>
          <p:cNvSpPr>
            <a:spLocks noGrp="1"/>
          </p:cNvSpPr>
          <p:nvPr>
            <p:ph sz="half" idx="1"/>
          </p:nvPr>
        </p:nvSpPr>
        <p:spPr>
          <a:xfrm>
            <a:off x="107157" y="333375"/>
            <a:ext cx="8799910" cy="769938"/>
          </a:xfrm>
        </p:spPr>
        <p:txBody>
          <a:bodyPr anchor="ctr">
            <a:normAutofit fontScale="85000" lnSpcReduction="20000"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uk-UA" altLang="en-US" sz="3200" b="1" smtClean="0">
                <a:solidFill>
                  <a:srgbClr val="002060"/>
                </a:solidFill>
              </a:rPr>
              <a:t>Програмно- та навчально-методичне забезпечення дошкільної освіти для дітей з особливими потребами</a:t>
            </a:r>
          </a:p>
          <a:p>
            <a:pPr marL="0" indent="0" algn="ctr">
              <a:buFont typeface="Wingdings" pitchFamily="2" charset="2"/>
              <a:buNone/>
            </a:pPr>
            <a:endParaRPr lang="uk-UA" altLang="en-US" sz="1800" b="1" smtClean="0">
              <a:solidFill>
                <a:srgbClr val="002060"/>
              </a:solidFill>
            </a:endParaRPr>
          </a:p>
        </p:txBody>
      </p:sp>
      <p:pic>
        <p:nvPicPr>
          <p:cNvPr id="4099" name="Рисунок 2" descr="C:\Users\Admin\AppData\Local\Microsoft\Windows\Temporary Internet Files\Content.Word\ЗН-2551_Обложка_з_фізичного_виховання_дітей_дошкільного_віку_Зпорушеннями_слух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694" y="2943225"/>
            <a:ext cx="1509713" cy="234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3" descr="C:\Users\Admin\AppData\Local\Microsoft\Windows\Temporary Internet Files\Content.Word\ЗН_2553_Програма_раньої допомоги_дітям_з_важкими порушеннями_зору_до3р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279" y="1009651"/>
            <a:ext cx="1800225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5" descr="C:\Users\Admin\AppData\Local\Microsoft\Windows\Temporary Internet Files\Content.Word\ЗН_2555(1)_Програма_розвитку_дітей_з_проблемами_зору_3-6р-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516" y="1009651"/>
            <a:ext cx="1727597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6" descr="C:\Users\Admin\AppData\Local\Microsoft\Windows\Temporary Internet Files\Content.Word\ЗН_2555_Дидактичне_забезпечення_педагогічного_супроводу-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8" y="963613"/>
            <a:ext cx="1716881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Рисунок 7" descr="C:\Users\Admin\AppData\Local\Microsoft\Windows\Temporary Internet Files\Content.Word\стежки у світ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635250"/>
            <a:ext cx="1675210" cy="223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Рисунок 8" descr="C:\Users\Admin\AppData\Local\Microsoft\Windows\Temporary Internet Files\Content.Word\стежки у світ програма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191" y="2635250"/>
            <a:ext cx="1675209" cy="230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Рисунок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0"/>
          <a:stretch>
            <a:fillRect/>
          </a:stretch>
        </p:blipFill>
        <p:spPr bwMode="auto">
          <a:xfrm>
            <a:off x="5599510" y="2635251"/>
            <a:ext cx="1877615" cy="231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Рисунок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0"/>
          <a:stretch>
            <a:fillRect/>
          </a:stretch>
        </p:blipFill>
        <p:spPr bwMode="auto">
          <a:xfrm>
            <a:off x="7492604" y="2586039"/>
            <a:ext cx="1685925" cy="2433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1" t="987" r="650" b="9898"/>
          <a:stretch>
            <a:fillRect/>
          </a:stretch>
        </p:blipFill>
        <p:spPr bwMode="auto">
          <a:xfrm>
            <a:off x="5576888" y="4394200"/>
            <a:ext cx="1743075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Рисунок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9" t="6927" r="2751" b="6927"/>
          <a:stretch>
            <a:fillRect/>
          </a:stretch>
        </p:blipFill>
        <p:spPr bwMode="auto">
          <a:xfrm>
            <a:off x="7356873" y="4387850"/>
            <a:ext cx="1787128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9" name="Рисунок 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" r="1701" b="2473"/>
          <a:stretch>
            <a:fillRect/>
          </a:stretch>
        </p:blipFill>
        <p:spPr bwMode="auto">
          <a:xfrm>
            <a:off x="52388" y="4327526"/>
            <a:ext cx="3702844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0" name="Рисунок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1" r="1700" b="6927"/>
          <a:stretch>
            <a:fillRect/>
          </a:stretch>
        </p:blipFill>
        <p:spPr bwMode="auto">
          <a:xfrm>
            <a:off x="3759994" y="4335463"/>
            <a:ext cx="1712119" cy="249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6783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860876"/>
          </a:xfrm>
        </p:spPr>
        <p:txBody>
          <a:bodyPr/>
          <a:lstStyle/>
          <a:p>
            <a:pPr algn="ctr"/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Підручники:</a:t>
            </a:r>
            <a:endPara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Місце для вмісту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38" y="1581642"/>
            <a:ext cx="1999307" cy="28306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92" y="2996952"/>
            <a:ext cx="1944687" cy="274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10" descr="Показується DSC_743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5" name="Picture 11" descr="C:\Users\Шк\Downloads\DSC_743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09866"/>
            <a:ext cx="2125666" cy="2641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93180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Рисунок 6" descr="C:\Users\Admin\AppData\Local\Microsoft\Windows\Temporary Internet Files\Content.Word\ЗН_2555_Дидактичне_забезпечення_педагогічного_супроводу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662660"/>
            <a:ext cx="1420487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Рисунок 2" descr="C:\Users\Admin\AppData\Local\Microsoft\Windows\Temporary Internet Files\Content.Word\ЗН-2551_Обложка_з_фізичного_виховання_дітей_дошкільного_віку_Зпорушеннями_слуху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46"/>
          <a:stretch/>
        </p:blipFill>
        <p:spPr bwMode="auto">
          <a:xfrm>
            <a:off x="6876256" y="1659241"/>
            <a:ext cx="1330200" cy="19678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Рисунок 3" descr="C:\Users\Admin\AppData\Local\Microsoft\Windows\Temporary Internet Files\Content.Word\ЗН_2553_Програма_раньої допомоги_дітям_з_важкими порушеннями_зору_до3р-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015" y="1630937"/>
            <a:ext cx="1492189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5" descr="C:\Users\Admin\AppData\Local\Microsoft\Windows\Temporary Internet Files\Content.Word\ЗН_2555(1)_Програма_розвитку_дітей_з_проблемами_зору_3-6р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728" y="1662660"/>
            <a:ext cx="1431660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Рисунок 7" descr="C:\Users\Admin\AppData\Local\Microsoft\Windows\Temporary Internet Files\Content.Word\стежки у світ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264" y="3717032"/>
            <a:ext cx="1432698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Рисунок 8" descr="C:\Users\Admin\AppData\Local\Microsoft\Windows\Temporary Internet Files\Content.Word\стежки у світ програма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864" y="3717032"/>
            <a:ext cx="1389193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50"/>
          <a:stretch>
            <a:fillRect/>
          </a:stretch>
        </p:blipFill>
        <p:spPr bwMode="auto">
          <a:xfrm>
            <a:off x="3673012" y="3717032"/>
            <a:ext cx="1547060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51" r="1700" b="6927"/>
          <a:stretch>
            <a:fillRect/>
          </a:stretch>
        </p:blipFill>
        <p:spPr bwMode="auto">
          <a:xfrm>
            <a:off x="611560" y="1605283"/>
            <a:ext cx="1309729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47" y="3717032"/>
            <a:ext cx="1372816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Рисунок 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50" t="5222"/>
          <a:stretch/>
        </p:blipFill>
        <p:spPr bwMode="auto">
          <a:xfrm>
            <a:off x="2127376" y="3725982"/>
            <a:ext cx="1394610" cy="190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179511" y="404664"/>
            <a:ext cx="8712969" cy="1224136"/>
          </a:xfrm>
        </p:spPr>
        <p:txBody>
          <a:bodyPr/>
          <a:lstStyle/>
          <a:p>
            <a:r>
              <a:rPr lang="uk-UA" sz="2800" b="1" dirty="0" smtClean="0"/>
              <a:t>Програмно-методичні комплекси для дошкільників з особливими потребами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759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1844824"/>
            <a:ext cx="7632848" cy="46418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7504" y="476672"/>
            <a:ext cx="8712968" cy="1368152"/>
          </a:xfrm>
        </p:spPr>
        <p:txBody>
          <a:bodyPr/>
          <a:lstStyle/>
          <a:p>
            <a:r>
              <a:rPr lang="uk-UA" sz="2800" b="1" dirty="0" smtClean="0"/>
              <a:t>Програмно-методичні комплекси для дошкільників з ментальними порушеннями</a:t>
            </a:r>
            <a:r>
              <a:rPr lang="uk-UA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:</a:t>
            </a:r>
            <a:endPara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8580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 anchor="ctr"/>
          <a:lstStyle/>
          <a:p>
            <a:pPr algn="ctr"/>
            <a:r>
              <a:rPr lang="uk-UA" sz="3200" b="1" dirty="0" smtClean="0"/>
              <a:t>Збірники наукових праць:</a:t>
            </a:r>
            <a:endParaRPr lang="uk-UA" sz="3200" b="1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3083" y="1027541"/>
            <a:ext cx="1856575" cy="25735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C:\Users\Лтв\Desktop\Фон\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565" y="3419959"/>
            <a:ext cx="2343150" cy="314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029889"/>
            <a:ext cx="1872208" cy="26864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C:\Users\Лтв\Desktop\Фон\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70403"/>
            <a:ext cx="2054054" cy="26642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0" name="Picture 6" descr="C:\Users\Лтв\Desktop\Фон\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497" y="3867263"/>
            <a:ext cx="2063991" cy="26959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1" name="Picture 7" descr="C:\Users\Лтв\Desktop\Фон\1221008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912441"/>
            <a:ext cx="1861137" cy="26055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049072"/>
            <a:ext cx="1788848" cy="23760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021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43</Words>
  <Application>Microsoft Office PowerPoint</Application>
  <PresentationFormat>Экран (4:3)</PresentationFormat>
  <Paragraphs>10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Тема Office</vt:lpstr>
      <vt:lpstr>Наукове та навчально-методичне забезпечення інклюзивної освіти</vt:lpstr>
      <vt:lpstr>Презентация PowerPoint</vt:lpstr>
      <vt:lpstr>Підручники:</vt:lpstr>
      <vt:lpstr>Програмно-методичні комплекси для дошкільників з особливими потребами:</vt:lpstr>
      <vt:lpstr>Програмно-методичні комплекси для дошкільників з ментальними порушеннями:</vt:lpstr>
      <vt:lpstr>Збірники наукових праць: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Наукове та навчально-методичне забезпечення інклюзивної освіти</dc:title>
  <dc:creator>Леся</dc:creator>
  <cp:lastModifiedBy>Юлия Рибцун</cp:lastModifiedBy>
  <cp:revision>3</cp:revision>
  <dcterms:created xsi:type="dcterms:W3CDTF">2019-10-08T11:50:59Z</dcterms:created>
  <dcterms:modified xsi:type="dcterms:W3CDTF">2019-10-08T16:54:58Z</dcterms:modified>
</cp:coreProperties>
</file>