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63" r:id="rId5"/>
    <p:sldId id="277" r:id="rId6"/>
    <p:sldId id="258" r:id="rId7"/>
    <p:sldId id="266" r:id="rId8"/>
    <p:sldId id="261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80" d="100"/>
          <a:sy n="80" d="100"/>
        </p:scale>
        <p:origin x="10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CF66B-57F3-44A3-84C7-0892E1994F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1A8841-1DC7-4F22-B019-18970EE4C5FB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algn="ctr"/>
          <a:r>
            <a:rPr lang="uk-UA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невміння учнів застосовувати набуті орфографічні  знання; </a:t>
          </a:r>
          <a:endParaRPr lang="uk-UA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A5203F-FCBA-4E5F-824D-BF475B20FFD2}" type="parTrans" cxnId="{B223304D-7D65-4690-A31D-2863B693508D}">
      <dgm:prSet/>
      <dgm:spPr/>
      <dgm:t>
        <a:bodyPr/>
        <a:lstStyle/>
        <a:p>
          <a:endParaRPr lang="ru-RU"/>
        </a:p>
      </dgm:t>
    </dgm:pt>
    <dgm:pt modelId="{1F554BB7-29AF-41A3-82BD-C5F7688EF0AA}" type="sibTrans" cxnId="{B223304D-7D65-4690-A31D-2863B693508D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ru-RU"/>
        </a:p>
      </dgm:t>
    </dgm:pt>
    <dgm:pt modelId="{E1D66B69-AE89-4D1D-B202-E8657CF196CF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algn="ctr"/>
          <a:r>
            <a:rPr lang="uk-UA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відсутність навичок самоконтролю над написанням орфограм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9732350-2A89-4020-AED7-4CC0ECA2B753}" type="parTrans" cxnId="{7236DC86-6734-42AF-9CDC-C1441A13372B}">
      <dgm:prSet/>
      <dgm:spPr/>
      <dgm:t>
        <a:bodyPr/>
        <a:lstStyle/>
        <a:p>
          <a:endParaRPr lang="ru-RU"/>
        </a:p>
      </dgm:t>
    </dgm:pt>
    <dgm:pt modelId="{71B4CB1E-E46D-4D12-98C6-935E57073501}" type="sibTrans" cxnId="{7236DC86-6734-42AF-9CDC-C1441A13372B}">
      <dgm:prSet/>
      <dgm:spPr/>
      <dgm:t>
        <a:bodyPr/>
        <a:lstStyle/>
        <a:p>
          <a:endParaRPr lang="ru-RU"/>
        </a:p>
      </dgm:t>
    </dgm:pt>
    <dgm:pt modelId="{9FA10378-334B-41A4-99F0-25A0751B5C2A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algn="ctr"/>
          <a:r>
            <a:rPr lang="uk-UA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сформованість орфографічної пильності, під час письма.</a:t>
          </a:r>
          <a:endParaRPr lang="uk-UA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CA2E15-6A95-45B4-949E-168F25BF5045}" type="parTrans" cxnId="{8A75DAB3-9D80-4F19-BC79-61ECC39E8A4A}">
      <dgm:prSet/>
      <dgm:spPr/>
      <dgm:t>
        <a:bodyPr/>
        <a:lstStyle/>
        <a:p>
          <a:endParaRPr lang="ru-RU"/>
        </a:p>
      </dgm:t>
    </dgm:pt>
    <dgm:pt modelId="{EE80A9D5-76A2-44E9-82B4-D2D667A2C9BE}" type="sibTrans" cxnId="{8A75DAB3-9D80-4F19-BC79-61ECC39E8A4A}">
      <dgm:prSet/>
      <dgm:spPr/>
      <dgm:t>
        <a:bodyPr/>
        <a:lstStyle/>
        <a:p>
          <a:endParaRPr lang="ru-RU"/>
        </a:p>
      </dgm:t>
    </dgm:pt>
    <dgm:pt modelId="{1754E059-57DD-4D3A-9E20-792CF5FDA816}" type="pres">
      <dgm:prSet presAssocID="{7A9CF66B-57F3-44A3-84C7-0892E1994F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EA81953-35B6-4786-B363-B3524A987A7C}" type="pres">
      <dgm:prSet presAssocID="{7A9CF66B-57F3-44A3-84C7-0892E1994F3A}" presName="Name1" presStyleCnt="0"/>
      <dgm:spPr/>
    </dgm:pt>
    <dgm:pt modelId="{84979799-71DB-4DCC-96CB-3AE29B1D831A}" type="pres">
      <dgm:prSet presAssocID="{7A9CF66B-57F3-44A3-84C7-0892E1994F3A}" presName="cycle" presStyleCnt="0"/>
      <dgm:spPr/>
    </dgm:pt>
    <dgm:pt modelId="{7F3D45BE-FCFC-44D9-996D-0274999F0292}" type="pres">
      <dgm:prSet presAssocID="{7A9CF66B-57F3-44A3-84C7-0892E1994F3A}" presName="srcNode" presStyleLbl="node1" presStyleIdx="0" presStyleCnt="3"/>
      <dgm:spPr/>
    </dgm:pt>
    <dgm:pt modelId="{718B04BB-A08A-438A-AA0E-0D74669C6009}" type="pres">
      <dgm:prSet presAssocID="{7A9CF66B-57F3-44A3-84C7-0892E1994F3A}" presName="conn" presStyleLbl="parChTrans1D2" presStyleIdx="0" presStyleCnt="1"/>
      <dgm:spPr/>
      <dgm:t>
        <a:bodyPr/>
        <a:lstStyle/>
        <a:p>
          <a:endParaRPr lang="ru-RU"/>
        </a:p>
      </dgm:t>
    </dgm:pt>
    <dgm:pt modelId="{0AA76884-1DC7-4218-AF45-ABA77BBA00C7}" type="pres">
      <dgm:prSet presAssocID="{7A9CF66B-57F3-44A3-84C7-0892E1994F3A}" presName="extraNode" presStyleLbl="node1" presStyleIdx="0" presStyleCnt="3"/>
      <dgm:spPr/>
    </dgm:pt>
    <dgm:pt modelId="{B72C2496-9F71-4B44-87B8-14E687954B91}" type="pres">
      <dgm:prSet presAssocID="{7A9CF66B-57F3-44A3-84C7-0892E1994F3A}" presName="dstNode" presStyleLbl="node1" presStyleIdx="0" presStyleCnt="3"/>
      <dgm:spPr/>
    </dgm:pt>
    <dgm:pt modelId="{C362A6B4-DE6E-4D1C-B544-43C58CB62B5A}" type="pres">
      <dgm:prSet presAssocID="{281A8841-1DC7-4F22-B019-18970EE4C5F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765B7-4880-4059-849E-0CEC5301BF3D}" type="pres">
      <dgm:prSet presAssocID="{281A8841-1DC7-4F22-B019-18970EE4C5FB}" presName="accent_1" presStyleCnt="0"/>
      <dgm:spPr/>
    </dgm:pt>
    <dgm:pt modelId="{48A11C19-1E99-42E4-8BF3-EB9D1AA67863}" type="pres">
      <dgm:prSet presAssocID="{281A8841-1DC7-4F22-B019-18970EE4C5FB}" presName="accentRepeatNode" presStyleLbl="solidFgAcc1" presStyleIdx="0" presStyleCnt="3"/>
      <dgm:spPr>
        <a:solidFill>
          <a:schemeClr val="bg2">
            <a:lumMod val="90000"/>
          </a:schemeClr>
        </a:solidFill>
        <a:ln>
          <a:solidFill>
            <a:schemeClr val="bg2">
              <a:lumMod val="10000"/>
            </a:schemeClr>
          </a:solidFill>
        </a:ln>
      </dgm:spPr>
    </dgm:pt>
    <dgm:pt modelId="{2748B352-69BA-4837-9846-97B2DBE151AE}" type="pres">
      <dgm:prSet presAssocID="{E1D66B69-AE89-4D1D-B202-E8657CF196CF}" presName="text_2" presStyleLbl="node1" presStyleIdx="1" presStyleCnt="3" custLinFactNeighborX="1177" custLinFactNeighborY="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76D21-7D86-4D9E-A82D-70751DE7FCBD}" type="pres">
      <dgm:prSet presAssocID="{E1D66B69-AE89-4D1D-B202-E8657CF196CF}" presName="accent_2" presStyleCnt="0"/>
      <dgm:spPr/>
    </dgm:pt>
    <dgm:pt modelId="{F516A2BB-C2B6-486E-ADB1-F4C80B5E91EB}" type="pres">
      <dgm:prSet presAssocID="{E1D66B69-AE89-4D1D-B202-E8657CF196CF}" presName="accentRepeatNode" presStyleLbl="solidFgAcc1" presStyleIdx="1" presStyleCnt="3"/>
      <dgm:spPr>
        <a:solidFill>
          <a:schemeClr val="bg2">
            <a:lumMod val="90000"/>
          </a:schemeClr>
        </a:solidFill>
        <a:ln>
          <a:solidFill>
            <a:schemeClr val="bg2">
              <a:lumMod val="10000"/>
            </a:schemeClr>
          </a:solidFill>
        </a:ln>
      </dgm:spPr>
    </dgm:pt>
    <dgm:pt modelId="{9BFE3FF5-F788-4B82-B3A0-E5372D97DE03}" type="pres">
      <dgm:prSet presAssocID="{9FA10378-334B-41A4-99F0-25A0751B5C2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115F1-C0C9-444E-8B87-AB7C822A1495}" type="pres">
      <dgm:prSet presAssocID="{9FA10378-334B-41A4-99F0-25A0751B5C2A}" presName="accent_3" presStyleCnt="0"/>
      <dgm:spPr/>
    </dgm:pt>
    <dgm:pt modelId="{2F8C1CC1-278C-4D69-AA84-46C71D1452BC}" type="pres">
      <dgm:prSet presAssocID="{9FA10378-334B-41A4-99F0-25A0751B5C2A}" presName="accentRepeatNode" presStyleLbl="solidFgAcc1" presStyleIdx="2" presStyleCnt="3"/>
      <dgm:spPr>
        <a:solidFill>
          <a:schemeClr val="bg2">
            <a:lumMod val="90000"/>
          </a:schemeClr>
        </a:solidFill>
        <a:ln>
          <a:solidFill>
            <a:schemeClr val="bg2">
              <a:lumMod val="10000"/>
            </a:schemeClr>
          </a:solidFill>
        </a:ln>
      </dgm:spPr>
    </dgm:pt>
  </dgm:ptLst>
  <dgm:cxnLst>
    <dgm:cxn modelId="{91404825-CC38-4D4A-AB10-CAAE9B67B43D}" type="presOf" srcId="{9FA10378-334B-41A4-99F0-25A0751B5C2A}" destId="{9BFE3FF5-F788-4B82-B3A0-E5372D97DE03}" srcOrd="0" destOrd="0" presId="urn:microsoft.com/office/officeart/2008/layout/VerticalCurvedList"/>
    <dgm:cxn modelId="{B9A97F35-2C62-445C-A72A-F59EB37A85D6}" type="presOf" srcId="{1F554BB7-29AF-41A3-82BD-C5F7688EF0AA}" destId="{718B04BB-A08A-438A-AA0E-0D74669C6009}" srcOrd="0" destOrd="0" presId="urn:microsoft.com/office/officeart/2008/layout/VerticalCurvedList"/>
    <dgm:cxn modelId="{57ED2713-987B-44C9-9677-DD654D74DB67}" type="presOf" srcId="{7A9CF66B-57F3-44A3-84C7-0892E1994F3A}" destId="{1754E059-57DD-4D3A-9E20-792CF5FDA816}" srcOrd="0" destOrd="0" presId="urn:microsoft.com/office/officeart/2008/layout/VerticalCurvedList"/>
    <dgm:cxn modelId="{B223304D-7D65-4690-A31D-2863B693508D}" srcId="{7A9CF66B-57F3-44A3-84C7-0892E1994F3A}" destId="{281A8841-1DC7-4F22-B019-18970EE4C5FB}" srcOrd="0" destOrd="0" parTransId="{B2A5203F-FCBA-4E5F-824D-BF475B20FFD2}" sibTransId="{1F554BB7-29AF-41A3-82BD-C5F7688EF0AA}"/>
    <dgm:cxn modelId="{828416A8-C85B-49FC-81A4-B54B97AFF8CF}" type="presOf" srcId="{E1D66B69-AE89-4D1D-B202-E8657CF196CF}" destId="{2748B352-69BA-4837-9846-97B2DBE151AE}" srcOrd="0" destOrd="0" presId="urn:microsoft.com/office/officeart/2008/layout/VerticalCurvedList"/>
    <dgm:cxn modelId="{8A75DAB3-9D80-4F19-BC79-61ECC39E8A4A}" srcId="{7A9CF66B-57F3-44A3-84C7-0892E1994F3A}" destId="{9FA10378-334B-41A4-99F0-25A0751B5C2A}" srcOrd="2" destOrd="0" parTransId="{98CA2E15-6A95-45B4-949E-168F25BF5045}" sibTransId="{EE80A9D5-76A2-44E9-82B4-D2D667A2C9BE}"/>
    <dgm:cxn modelId="{A4B017E5-2B8A-478F-910D-D671C8FF0049}" type="presOf" srcId="{281A8841-1DC7-4F22-B019-18970EE4C5FB}" destId="{C362A6B4-DE6E-4D1C-B544-43C58CB62B5A}" srcOrd="0" destOrd="0" presId="urn:microsoft.com/office/officeart/2008/layout/VerticalCurvedList"/>
    <dgm:cxn modelId="{7236DC86-6734-42AF-9CDC-C1441A13372B}" srcId="{7A9CF66B-57F3-44A3-84C7-0892E1994F3A}" destId="{E1D66B69-AE89-4D1D-B202-E8657CF196CF}" srcOrd="1" destOrd="0" parTransId="{E9732350-2A89-4020-AED7-4CC0ECA2B753}" sibTransId="{71B4CB1E-E46D-4D12-98C6-935E57073501}"/>
    <dgm:cxn modelId="{3A292955-654A-4CD4-A89C-E345724E3763}" type="presParOf" srcId="{1754E059-57DD-4D3A-9E20-792CF5FDA816}" destId="{7EA81953-35B6-4786-B363-B3524A987A7C}" srcOrd="0" destOrd="0" presId="urn:microsoft.com/office/officeart/2008/layout/VerticalCurvedList"/>
    <dgm:cxn modelId="{D7BB34AC-3115-42E3-BAFD-F2B48737A53B}" type="presParOf" srcId="{7EA81953-35B6-4786-B363-B3524A987A7C}" destId="{84979799-71DB-4DCC-96CB-3AE29B1D831A}" srcOrd="0" destOrd="0" presId="urn:microsoft.com/office/officeart/2008/layout/VerticalCurvedList"/>
    <dgm:cxn modelId="{985D0D48-4E9D-475A-BA20-E248E2541E45}" type="presParOf" srcId="{84979799-71DB-4DCC-96CB-3AE29B1D831A}" destId="{7F3D45BE-FCFC-44D9-996D-0274999F0292}" srcOrd="0" destOrd="0" presId="urn:microsoft.com/office/officeart/2008/layout/VerticalCurvedList"/>
    <dgm:cxn modelId="{4B532AB0-E191-47CC-BBD7-6652AE5F8049}" type="presParOf" srcId="{84979799-71DB-4DCC-96CB-3AE29B1D831A}" destId="{718B04BB-A08A-438A-AA0E-0D74669C6009}" srcOrd="1" destOrd="0" presId="urn:microsoft.com/office/officeart/2008/layout/VerticalCurvedList"/>
    <dgm:cxn modelId="{19F2CEA8-031F-4A46-B0F2-595CDC9DD753}" type="presParOf" srcId="{84979799-71DB-4DCC-96CB-3AE29B1D831A}" destId="{0AA76884-1DC7-4218-AF45-ABA77BBA00C7}" srcOrd="2" destOrd="0" presId="urn:microsoft.com/office/officeart/2008/layout/VerticalCurvedList"/>
    <dgm:cxn modelId="{9810547A-243C-433C-851B-B7D12DDA2E70}" type="presParOf" srcId="{84979799-71DB-4DCC-96CB-3AE29B1D831A}" destId="{B72C2496-9F71-4B44-87B8-14E687954B91}" srcOrd="3" destOrd="0" presId="urn:microsoft.com/office/officeart/2008/layout/VerticalCurvedList"/>
    <dgm:cxn modelId="{352238B6-0F10-42D8-8DA6-F9B7442A1A59}" type="presParOf" srcId="{7EA81953-35B6-4786-B363-B3524A987A7C}" destId="{C362A6B4-DE6E-4D1C-B544-43C58CB62B5A}" srcOrd="1" destOrd="0" presId="urn:microsoft.com/office/officeart/2008/layout/VerticalCurvedList"/>
    <dgm:cxn modelId="{F5834726-E6A4-4236-B8D5-4ADAE4113CB7}" type="presParOf" srcId="{7EA81953-35B6-4786-B363-B3524A987A7C}" destId="{CCE765B7-4880-4059-849E-0CEC5301BF3D}" srcOrd="2" destOrd="0" presId="urn:microsoft.com/office/officeart/2008/layout/VerticalCurvedList"/>
    <dgm:cxn modelId="{435908B8-8823-42D9-B586-74E07C8B4D78}" type="presParOf" srcId="{CCE765B7-4880-4059-849E-0CEC5301BF3D}" destId="{48A11C19-1E99-42E4-8BF3-EB9D1AA67863}" srcOrd="0" destOrd="0" presId="urn:microsoft.com/office/officeart/2008/layout/VerticalCurvedList"/>
    <dgm:cxn modelId="{AFEFC3A5-5F55-4032-A712-A60D43588335}" type="presParOf" srcId="{7EA81953-35B6-4786-B363-B3524A987A7C}" destId="{2748B352-69BA-4837-9846-97B2DBE151AE}" srcOrd="3" destOrd="0" presId="urn:microsoft.com/office/officeart/2008/layout/VerticalCurvedList"/>
    <dgm:cxn modelId="{3ECC4AED-D376-4FF4-9D35-38EA0BA127E6}" type="presParOf" srcId="{7EA81953-35B6-4786-B363-B3524A987A7C}" destId="{F2076D21-7D86-4D9E-A82D-70751DE7FCBD}" srcOrd="4" destOrd="0" presId="urn:microsoft.com/office/officeart/2008/layout/VerticalCurvedList"/>
    <dgm:cxn modelId="{B9E78F48-EB0F-4390-954E-45FE37F9D6CA}" type="presParOf" srcId="{F2076D21-7D86-4D9E-A82D-70751DE7FCBD}" destId="{F516A2BB-C2B6-486E-ADB1-F4C80B5E91EB}" srcOrd="0" destOrd="0" presId="urn:microsoft.com/office/officeart/2008/layout/VerticalCurvedList"/>
    <dgm:cxn modelId="{953517A9-652B-48B3-A694-E019F26E8017}" type="presParOf" srcId="{7EA81953-35B6-4786-B363-B3524A987A7C}" destId="{9BFE3FF5-F788-4B82-B3A0-E5372D97DE03}" srcOrd="5" destOrd="0" presId="urn:microsoft.com/office/officeart/2008/layout/VerticalCurvedList"/>
    <dgm:cxn modelId="{E1BB53CB-B5B5-4C77-97C0-9E1F0587CBB2}" type="presParOf" srcId="{7EA81953-35B6-4786-B363-B3524A987A7C}" destId="{180115F1-C0C9-444E-8B87-AB7C822A1495}" srcOrd="6" destOrd="0" presId="urn:microsoft.com/office/officeart/2008/layout/VerticalCurvedList"/>
    <dgm:cxn modelId="{69EF8A0A-E089-4CEC-AB01-CD6554B221BF}" type="presParOf" srcId="{180115F1-C0C9-444E-8B87-AB7C822A1495}" destId="{2F8C1CC1-278C-4D69-AA84-46C71D1452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B70BA-4F3D-4E8F-A210-5A389F611F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3CF15-74C1-4C9B-8F8B-FFB7AF64B7A9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Познайомити </a:t>
          </a:r>
          <a:r>
            <a:rPr lang="uk-UA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здобувачів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освіти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з  </a:t>
          </a:r>
          <a:r>
            <a:rPr lang="uk-UA" sz="2400" b="1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основними 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орфографічними поня</a:t>
          </a:r>
          <a:r>
            <a:rPr lang="uk-UA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тт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ями.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>
            <a:solidFill>
              <a:schemeClr val="tx1"/>
            </a:solidFill>
          </a:endParaRPr>
        </a:p>
      </dgm:t>
    </dgm:pt>
    <dgm:pt modelId="{9B3226CF-2A29-4DDB-9B79-EFF309E7A18F}" type="parTrans" cxnId="{AED965CB-400C-422E-8373-758AC780C2E4}">
      <dgm:prSet/>
      <dgm:spPr/>
      <dgm:t>
        <a:bodyPr/>
        <a:lstStyle/>
        <a:p>
          <a:endParaRPr lang="ru-RU"/>
        </a:p>
      </dgm:t>
    </dgm:pt>
    <dgm:pt modelId="{D8658E42-2BBC-4FAC-8382-2A9F81E5AB12}" type="sibTrans" cxnId="{AED965CB-400C-422E-8373-758AC780C2E4}">
      <dgm:prSet/>
      <dgm:spPr>
        <a:solidFill>
          <a:schemeClr val="bg2">
            <a:lumMod val="50000"/>
            <a:alpha val="90000"/>
          </a:schemeClr>
        </a:solidFill>
        <a:ln>
          <a:solidFill>
            <a:schemeClr val="bg2">
              <a:lumMod val="2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2EF073B-20FB-42D5-BCC1-A504D8C0567D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Навчити писати слова з </a:t>
          </a:r>
          <a:r>
            <a:rPr lang="uk-UA" sz="2400" b="1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певними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орфограмами</a:t>
          </a:r>
          <a:r>
            <a:rPr lang="ru-RU" sz="2400" b="1" dirty="0" smtClean="0">
              <a:solidFill>
                <a:schemeClr val="tx1"/>
              </a:solidFill>
              <a:ea typeface="Arial" panose="020B0604020202020204" pitchFamily="34" charset="0"/>
            </a:rPr>
            <a:t>.</a:t>
          </a:r>
          <a:endParaRPr lang="ru-RU" sz="2400" b="1" dirty="0">
            <a:solidFill>
              <a:schemeClr val="tx1"/>
            </a:solidFill>
          </a:endParaRPr>
        </a:p>
      </dgm:t>
    </dgm:pt>
    <dgm:pt modelId="{39F518DB-DCCA-4B93-A87B-8EC0C6857860}" type="parTrans" cxnId="{9CE5D3C9-FC38-4364-9452-6D77E62E0AAF}">
      <dgm:prSet/>
      <dgm:spPr/>
      <dgm:t>
        <a:bodyPr/>
        <a:lstStyle/>
        <a:p>
          <a:endParaRPr lang="ru-RU"/>
        </a:p>
      </dgm:t>
    </dgm:pt>
    <dgm:pt modelId="{AEC0F436-2CB5-49EC-A6E6-5E9264013EA8}" type="sibTrans" cxnId="{9CE5D3C9-FC38-4364-9452-6D77E62E0AAF}">
      <dgm:prSet/>
      <dgm:spPr>
        <a:solidFill>
          <a:schemeClr val="bg2">
            <a:lumMod val="50000"/>
            <a:alpha val="90000"/>
          </a:schemeClr>
        </a:solidFill>
        <a:ln>
          <a:solidFill>
            <a:schemeClr val="bg2">
              <a:lumMod val="2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4B9BB6DB-BA7F-4878-A7FE-257453BD4884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uk-UA" sz="2400" b="1" noProof="0" dirty="0" smtClean="0">
              <a:solidFill>
                <a:schemeClr val="tx1"/>
              </a:solidFill>
              <a:ea typeface="Arial" panose="020B0604020202020204" pitchFamily="34" charset="0"/>
            </a:rPr>
            <a:t>Створити необхідне освітнє</a:t>
          </a:r>
          <a:r>
            <a:rPr lang="uk-UA" sz="2400" b="1" spc="-90" noProof="0" dirty="0" smtClean="0">
              <a:solidFill>
                <a:schemeClr val="tx1"/>
              </a:solidFill>
              <a:ea typeface="Arial" panose="020B0604020202020204" pitchFamily="34" charset="0"/>
            </a:rPr>
            <a:t> </a:t>
          </a:r>
          <a:r>
            <a:rPr lang="uk-UA" sz="2400" b="1" noProof="0" dirty="0" smtClean="0">
              <a:solidFill>
                <a:schemeClr val="tx1"/>
              </a:solidFill>
              <a:ea typeface="Arial" panose="020B0604020202020204" pitchFamily="34" charset="0"/>
            </a:rPr>
            <a:t>середовище.</a:t>
          </a:r>
          <a:endParaRPr lang="uk-UA" sz="2400" b="1" noProof="0" dirty="0">
            <a:solidFill>
              <a:schemeClr val="tx1"/>
            </a:solidFill>
          </a:endParaRPr>
        </a:p>
      </dgm:t>
    </dgm:pt>
    <dgm:pt modelId="{CB38B33A-15A4-4B21-98DF-55AF3E92809B}" type="parTrans" cxnId="{E7B358B1-0093-436F-9DAA-C6B8BCF8B4A2}">
      <dgm:prSet/>
      <dgm:spPr/>
      <dgm:t>
        <a:bodyPr/>
        <a:lstStyle/>
        <a:p>
          <a:endParaRPr lang="ru-RU"/>
        </a:p>
      </dgm:t>
    </dgm:pt>
    <dgm:pt modelId="{966E2EBA-5E7E-4A87-93C0-D66FC877CCF9}" type="sibTrans" cxnId="{E7B358B1-0093-436F-9DAA-C6B8BCF8B4A2}">
      <dgm:prSet/>
      <dgm:spPr/>
      <dgm:t>
        <a:bodyPr/>
        <a:lstStyle/>
        <a:p>
          <a:endParaRPr lang="ru-RU"/>
        </a:p>
      </dgm:t>
    </dgm:pt>
    <dgm:pt modelId="{73EDF7B3-8893-4F0D-9E7B-04CE78435BEB}">
      <dgm:prSet custT="1"/>
      <dgm:spPr>
        <a:solidFill>
          <a:schemeClr val="bg2">
            <a:lumMod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На </a:t>
          </a:r>
          <a:r>
            <a:rPr lang="uk-UA" sz="2400" b="1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основі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орфографічних понять сформувати </a:t>
          </a:r>
          <a:r>
            <a:rPr lang="uk-UA" sz="2400" b="1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орфографічні</a:t>
          </a:r>
          <a:r>
            <a:rPr lang="ru-RU" sz="2400" b="1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вміння</a:t>
          </a:r>
          <a:r>
            <a:rPr lang="uk-UA" sz="2400" b="1" noProof="0" dirty="0" smtClean="0">
              <a:solidFill>
                <a:schemeClr val="bg2">
                  <a:lumMod val="25000"/>
                </a:schemeClr>
              </a:solidFill>
              <a:effectLst/>
              <a:ea typeface="Arial" panose="020B0604020202020204" pitchFamily="34" charset="0"/>
            </a:rPr>
            <a:t>.</a:t>
          </a:r>
          <a:r>
            <a:rPr lang="ru-RU" sz="2400" b="1" dirty="0" smtClean="0">
              <a:solidFill>
                <a:schemeClr val="bg2">
                  <a:lumMod val="25000"/>
                </a:schemeClr>
              </a:solidFill>
              <a:effectLst/>
              <a:ea typeface="Arial" panose="020B0604020202020204" pitchFamily="34" charset="0"/>
            </a:rPr>
            <a:t> </a:t>
          </a:r>
        </a:p>
      </dgm:t>
    </dgm:pt>
    <dgm:pt modelId="{8E408AEC-1096-494D-B281-409C58B33B59}" type="parTrans" cxnId="{4113E6AA-0959-4D51-A500-8B4CFBE039F0}">
      <dgm:prSet/>
      <dgm:spPr/>
      <dgm:t>
        <a:bodyPr/>
        <a:lstStyle/>
        <a:p>
          <a:endParaRPr lang="ru-RU"/>
        </a:p>
      </dgm:t>
    </dgm:pt>
    <dgm:pt modelId="{E534250D-3533-4125-82EA-BF1D6AF600D8}" type="sibTrans" cxnId="{4113E6AA-0959-4D51-A500-8B4CFBE039F0}">
      <dgm:prSet/>
      <dgm:spPr>
        <a:solidFill>
          <a:schemeClr val="bg2">
            <a:lumMod val="50000"/>
            <a:alpha val="90000"/>
          </a:schemeClr>
        </a:solidFill>
        <a:ln>
          <a:solidFill>
            <a:schemeClr val="bg2">
              <a:lumMod val="2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46C00E9-9542-41B4-A955-B7D2F803BB7E}" type="pres">
      <dgm:prSet presAssocID="{795B70BA-4F3D-4E8F-A210-5A389F611F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A6512-A9AF-438A-A603-C77B39EB0370}" type="pres">
      <dgm:prSet presAssocID="{795B70BA-4F3D-4E8F-A210-5A389F611FF1}" presName="dummyMaxCanvas" presStyleCnt="0">
        <dgm:presLayoutVars/>
      </dgm:prSet>
      <dgm:spPr/>
    </dgm:pt>
    <dgm:pt modelId="{04388C10-0701-4026-9913-6179CD396217}" type="pres">
      <dgm:prSet presAssocID="{795B70BA-4F3D-4E8F-A210-5A389F611FF1}" presName="FourNodes_1" presStyleLbl="node1" presStyleIdx="0" presStyleCnt="4" custScaleX="91755" custScaleY="12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70345-1933-4C5A-AC13-D08F6E51531E}" type="pres">
      <dgm:prSet presAssocID="{795B70BA-4F3D-4E8F-A210-5A389F611FF1}" presName="FourNodes_2" presStyleLbl="node1" presStyleIdx="1" presStyleCnt="4" custLinFactNeighborX="257" custLinFactNeighborY="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A2B9E-E29D-4136-9254-392B5D16F849}" type="pres">
      <dgm:prSet presAssocID="{795B70BA-4F3D-4E8F-A210-5A389F611FF1}" presName="FourNodes_3" presStyleLbl="node1" presStyleIdx="2" presStyleCnt="4" custScaleX="101626" custLinFactNeighborX="373" custLinFactNeighborY="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AD19-6572-4DAE-8C2A-349824CD5E34}" type="pres">
      <dgm:prSet presAssocID="{795B70BA-4F3D-4E8F-A210-5A389F611FF1}" presName="FourNodes_4" presStyleLbl="node1" presStyleIdx="3" presStyleCnt="4" custScaleX="91379" custLinFactNeighborX="1199" custLinFactNeighborY="2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D7B26-19E4-402D-908F-F11D7ED8FED9}" type="pres">
      <dgm:prSet presAssocID="{795B70BA-4F3D-4E8F-A210-5A389F611FF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33AE7-5F38-4946-8483-AA2FF4F22AC6}" type="pres">
      <dgm:prSet presAssocID="{795B70BA-4F3D-4E8F-A210-5A389F611FF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C0A4E-F2AE-4206-A2EF-C17FE0049A1B}" type="pres">
      <dgm:prSet presAssocID="{795B70BA-4F3D-4E8F-A210-5A389F611FF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FE185-B103-4A18-8D37-AF14570A97F1}" type="pres">
      <dgm:prSet presAssocID="{795B70BA-4F3D-4E8F-A210-5A389F611FF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BE26-3286-4582-9007-DF12D5607EF9}" type="pres">
      <dgm:prSet presAssocID="{795B70BA-4F3D-4E8F-A210-5A389F611FF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F862E-154B-4FAF-B67E-C6A6DAB4BACF}" type="pres">
      <dgm:prSet presAssocID="{795B70BA-4F3D-4E8F-A210-5A389F611FF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620B-5540-41B0-A22E-9711AB04121D}" type="pres">
      <dgm:prSet presAssocID="{795B70BA-4F3D-4E8F-A210-5A389F611FF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E8826-A502-4D5F-A2F0-62AF7194948C}" type="presOf" srcId="{4B9BB6DB-BA7F-4878-A7FE-257453BD4884}" destId="{004BAD19-6572-4DAE-8C2A-349824CD5E34}" srcOrd="0" destOrd="0" presId="urn:microsoft.com/office/officeart/2005/8/layout/vProcess5"/>
    <dgm:cxn modelId="{96AA1E46-7C97-43CD-B67B-B2B8580C1847}" type="presOf" srcId="{AEC0F436-2CB5-49EC-A6E6-5E9264013EA8}" destId="{1AFC0A4E-F2AE-4206-A2EF-C17FE0049A1B}" srcOrd="0" destOrd="0" presId="urn:microsoft.com/office/officeart/2005/8/layout/vProcess5"/>
    <dgm:cxn modelId="{9CE5D3C9-FC38-4364-9452-6D77E62E0AAF}" srcId="{795B70BA-4F3D-4E8F-A210-5A389F611FF1}" destId="{32EF073B-20FB-42D5-BCC1-A504D8C0567D}" srcOrd="2" destOrd="0" parTransId="{39F518DB-DCCA-4B93-A87B-8EC0C6857860}" sibTransId="{AEC0F436-2CB5-49EC-A6E6-5E9264013EA8}"/>
    <dgm:cxn modelId="{AF2FAABA-7E5C-42AD-BD4A-5919CE4F0F18}" type="presOf" srcId="{D8658E42-2BBC-4FAC-8382-2A9F81E5AB12}" destId="{1EED7B26-19E4-402D-908F-F11D7ED8FED9}" srcOrd="0" destOrd="0" presId="urn:microsoft.com/office/officeart/2005/8/layout/vProcess5"/>
    <dgm:cxn modelId="{392121E4-84C4-4E32-B839-4C88F8CA0AAB}" type="presOf" srcId="{32EF073B-20FB-42D5-BCC1-A504D8C0567D}" destId="{3DDF862E-154B-4FAF-B67E-C6A6DAB4BACF}" srcOrd="1" destOrd="0" presId="urn:microsoft.com/office/officeart/2005/8/layout/vProcess5"/>
    <dgm:cxn modelId="{A7A999CB-3778-4657-8640-893335BBF662}" type="presOf" srcId="{32EF073B-20FB-42D5-BCC1-A504D8C0567D}" destId="{68CA2B9E-E29D-4136-9254-392B5D16F849}" srcOrd="0" destOrd="0" presId="urn:microsoft.com/office/officeart/2005/8/layout/vProcess5"/>
    <dgm:cxn modelId="{2AE4C937-4751-4152-9447-C4AA246FDDF4}" type="presOf" srcId="{4B9BB6DB-BA7F-4878-A7FE-257453BD4884}" destId="{46B9620B-5540-41B0-A22E-9711AB04121D}" srcOrd="1" destOrd="0" presId="urn:microsoft.com/office/officeart/2005/8/layout/vProcess5"/>
    <dgm:cxn modelId="{78B561E6-F2FB-4310-B57A-E89ED72D04B1}" type="presOf" srcId="{795B70BA-4F3D-4E8F-A210-5A389F611FF1}" destId="{E46C00E9-9542-41B4-A955-B7D2F803BB7E}" srcOrd="0" destOrd="0" presId="urn:microsoft.com/office/officeart/2005/8/layout/vProcess5"/>
    <dgm:cxn modelId="{7E8D8858-09CD-400E-9A64-484F88BCE116}" type="presOf" srcId="{E534250D-3533-4125-82EA-BF1D6AF600D8}" destId="{98933AE7-5F38-4946-8483-AA2FF4F22AC6}" srcOrd="0" destOrd="0" presId="urn:microsoft.com/office/officeart/2005/8/layout/vProcess5"/>
    <dgm:cxn modelId="{C6C4E346-BD11-47E7-BF7A-34AF1508EC97}" type="presOf" srcId="{73EDF7B3-8893-4F0D-9E7B-04CE78435BEB}" destId="{41370345-1933-4C5A-AC13-D08F6E51531E}" srcOrd="0" destOrd="0" presId="urn:microsoft.com/office/officeart/2005/8/layout/vProcess5"/>
    <dgm:cxn modelId="{2E253387-9475-4BE2-AD40-125C59C7A80C}" type="presOf" srcId="{2123CF15-74C1-4C9B-8F8B-FFB7AF64B7A9}" destId="{04388C10-0701-4026-9913-6179CD396217}" srcOrd="0" destOrd="0" presId="urn:microsoft.com/office/officeart/2005/8/layout/vProcess5"/>
    <dgm:cxn modelId="{E7B358B1-0093-436F-9DAA-C6B8BCF8B4A2}" srcId="{795B70BA-4F3D-4E8F-A210-5A389F611FF1}" destId="{4B9BB6DB-BA7F-4878-A7FE-257453BD4884}" srcOrd="3" destOrd="0" parTransId="{CB38B33A-15A4-4B21-98DF-55AF3E92809B}" sibTransId="{966E2EBA-5E7E-4A87-93C0-D66FC877CCF9}"/>
    <dgm:cxn modelId="{1250605B-CA85-486D-B9F9-402BE2AD181D}" type="presOf" srcId="{2123CF15-74C1-4C9B-8F8B-FFB7AF64B7A9}" destId="{E93FE185-B103-4A18-8D37-AF14570A97F1}" srcOrd="1" destOrd="0" presId="urn:microsoft.com/office/officeart/2005/8/layout/vProcess5"/>
    <dgm:cxn modelId="{AED965CB-400C-422E-8373-758AC780C2E4}" srcId="{795B70BA-4F3D-4E8F-A210-5A389F611FF1}" destId="{2123CF15-74C1-4C9B-8F8B-FFB7AF64B7A9}" srcOrd="0" destOrd="0" parTransId="{9B3226CF-2A29-4DDB-9B79-EFF309E7A18F}" sibTransId="{D8658E42-2BBC-4FAC-8382-2A9F81E5AB12}"/>
    <dgm:cxn modelId="{AA80B022-CDBB-4172-8D6C-A66128BD1FC7}" type="presOf" srcId="{73EDF7B3-8893-4F0D-9E7B-04CE78435BEB}" destId="{847DBE26-3286-4582-9007-DF12D5607EF9}" srcOrd="1" destOrd="0" presId="urn:microsoft.com/office/officeart/2005/8/layout/vProcess5"/>
    <dgm:cxn modelId="{4113E6AA-0959-4D51-A500-8B4CFBE039F0}" srcId="{795B70BA-4F3D-4E8F-A210-5A389F611FF1}" destId="{73EDF7B3-8893-4F0D-9E7B-04CE78435BEB}" srcOrd="1" destOrd="0" parTransId="{8E408AEC-1096-494D-B281-409C58B33B59}" sibTransId="{E534250D-3533-4125-82EA-BF1D6AF600D8}"/>
    <dgm:cxn modelId="{A09E7F52-F1E2-4961-9A5E-E693848CD828}" type="presParOf" srcId="{E46C00E9-9542-41B4-A955-B7D2F803BB7E}" destId="{2ECA6512-A9AF-438A-A603-C77B39EB0370}" srcOrd="0" destOrd="0" presId="urn:microsoft.com/office/officeart/2005/8/layout/vProcess5"/>
    <dgm:cxn modelId="{792E03D1-EDAC-4298-AF48-A1B62017F0EF}" type="presParOf" srcId="{E46C00E9-9542-41B4-A955-B7D2F803BB7E}" destId="{04388C10-0701-4026-9913-6179CD396217}" srcOrd="1" destOrd="0" presId="urn:microsoft.com/office/officeart/2005/8/layout/vProcess5"/>
    <dgm:cxn modelId="{7C7C156F-AF7B-4FD2-84D3-82C18754F339}" type="presParOf" srcId="{E46C00E9-9542-41B4-A955-B7D2F803BB7E}" destId="{41370345-1933-4C5A-AC13-D08F6E51531E}" srcOrd="2" destOrd="0" presId="urn:microsoft.com/office/officeart/2005/8/layout/vProcess5"/>
    <dgm:cxn modelId="{EDE3BCE3-BA8A-4925-B21A-E7CED2A6B246}" type="presParOf" srcId="{E46C00E9-9542-41B4-A955-B7D2F803BB7E}" destId="{68CA2B9E-E29D-4136-9254-392B5D16F849}" srcOrd="3" destOrd="0" presId="urn:microsoft.com/office/officeart/2005/8/layout/vProcess5"/>
    <dgm:cxn modelId="{157A2638-CE58-416E-B0E6-FC7658394169}" type="presParOf" srcId="{E46C00E9-9542-41B4-A955-B7D2F803BB7E}" destId="{004BAD19-6572-4DAE-8C2A-349824CD5E34}" srcOrd="4" destOrd="0" presId="urn:microsoft.com/office/officeart/2005/8/layout/vProcess5"/>
    <dgm:cxn modelId="{2D285991-1FC6-4992-97A4-42357F07C6EE}" type="presParOf" srcId="{E46C00E9-9542-41B4-A955-B7D2F803BB7E}" destId="{1EED7B26-19E4-402D-908F-F11D7ED8FED9}" srcOrd="5" destOrd="0" presId="urn:microsoft.com/office/officeart/2005/8/layout/vProcess5"/>
    <dgm:cxn modelId="{C824AE31-A626-4AA6-8995-012FCB7BD8C3}" type="presParOf" srcId="{E46C00E9-9542-41B4-A955-B7D2F803BB7E}" destId="{98933AE7-5F38-4946-8483-AA2FF4F22AC6}" srcOrd="6" destOrd="0" presId="urn:microsoft.com/office/officeart/2005/8/layout/vProcess5"/>
    <dgm:cxn modelId="{378F8219-BAD4-489B-B9FB-AC0CC4455C79}" type="presParOf" srcId="{E46C00E9-9542-41B4-A955-B7D2F803BB7E}" destId="{1AFC0A4E-F2AE-4206-A2EF-C17FE0049A1B}" srcOrd="7" destOrd="0" presId="urn:microsoft.com/office/officeart/2005/8/layout/vProcess5"/>
    <dgm:cxn modelId="{C4182C32-54AC-4981-B521-A5BC0FB67618}" type="presParOf" srcId="{E46C00E9-9542-41B4-A955-B7D2F803BB7E}" destId="{E93FE185-B103-4A18-8D37-AF14570A97F1}" srcOrd="8" destOrd="0" presId="urn:microsoft.com/office/officeart/2005/8/layout/vProcess5"/>
    <dgm:cxn modelId="{6DB30935-BECC-464B-8BE8-99D528E31EF6}" type="presParOf" srcId="{E46C00E9-9542-41B4-A955-B7D2F803BB7E}" destId="{847DBE26-3286-4582-9007-DF12D5607EF9}" srcOrd="9" destOrd="0" presId="urn:microsoft.com/office/officeart/2005/8/layout/vProcess5"/>
    <dgm:cxn modelId="{EFED2FA0-32FC-4251-B247-7EF3AA1515CE}" type="presParOf" srcId="{E46C00E9-9542-41B4-A955-B7D2F803BB7E}" destId="{3DDF862E-154B-4FAF-B67E-C6A6DAB4BACF}" srcOrd="10" destOrd="0" presId="urn:microsoft.com/office/officeart/2005/8/layout/vProcess5"/>
    <dgm:cxn modelId="{300D6F89-27CA-49CE-95A9-2919A8C3EDDC}" type="presParOf" srcId="{E46C00E9-9542-41B4-A955-B7D2F803BB7E}" destId="{46B9620B-5540-41B0-A22E-9711AB04121D}" srcOrd="11" destOrd="0" presId="urn:microsoft.com/office/officeart/2005/8/layout/vProcess5"/>
  </dgm:cxnLst>
  <dgm:bg/>
  <dgm:whole>
    <a:ln>
      <a:solidFill>
        <a:schemeClr val="bg2">
          <a:lumMod val="2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FCB0E-2D81-4F21-B455-C4F7724C8C0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27881EF-AF5E-4029-90BB-E36A9BE8DA35}">
      <dgm:prSet phldrT="[Текст]"/>
      <dgm:spPr/>
      <dgm:t>
        <a:bodyPr/>
        <a:lstStyle/>
        <a:p>
          <a:endParaRPr lang="ru-RU" dirty="0"/>
        </a:p>
      </dgm:t>
    </dgm:pt>
    <dgm:pt modelId="{0AE0C904-EE84-431A-B781-F9943F97F5DF}" type="parTrans" cxnId="{9670A8E4-1D59-40C4-99D0-31420971B626}">
      <dgm:prSet/>
      <dgm:spPr/>
      <dgm:t>
        <a:bodyPr/>
        <a:lstStyle/>
        <a:p>
          <a:endParaRPr lang="ru-RU"/>
        </a:p>
      </dgm:t>
    </dgm:pt>
    <dgm:pt modelId="{248FF228-AA01-4DEB-8FD7-A6689120AAFB}" type="sibTrans" cxnId="{9670A8E4-1D59-40C4-99D0-31420971B626}">
      <dgm:prSet/>
      <dgm:spPr/>
      <dgm:t>
        <a:bodyPr/>
        <a:lstStyle/>
        <a:p>
          <a:endParaRPr lang="ru-RU"/>
        </a:p>
      </dgm:t>
    </dgm:pt>
    <dgm:pt modelId="{33085912-65A9-4130-86B7-20D6E043B06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noProof="0" dirty="0" smtClean="0"/>
            <a:t>Графічний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noProof="0" dirty="0" smtClean="0"/>
            <a:t>(запам'ятовування буквеного складу слів)</a:t>
          </a:r>
          <a:r>
            <a:rPr lang="ru-RU" sz="2000" b="0" dirty="0" smtClean="0"/>
            <a:t> </a:t>
          </a:r>
          <a:endParaRPr lang="ru-RU" sz="2000" b="0" dirty="0"/>
        </a:p>
      </dgm:t>
    </dgm:pt>
    <dgm:pt modelId="{55E0DF8B-202A-45C4-B625-EFCB5AAB56AD}" type="parTrans" cxnId="{836C481D-9092-4515-83DA-6AB1D3B7C4C8}">
      <dgm:prSet/>
      <dgm:spPr/>
      <dgm:t>
        <a:bodyPr/>
        <a:lstStyle/>
        <a:p>
          <a:endParaRPr lang="ru-RU"/>
        </a:p>
      </dgm:t>
    </dgm:pt>
    <dgm:pt modelId="{9B7FD146-BC59-498F-B7D5-09B1CC76B72A}" type="sibTrans" cxnId="{836C481D-9092-4515-83DA-6AB1D3B7C4C8}">
      <dgm:prSet/>
      <dgm:spPr/>
      <dgm:t>
        <a:bodyPr/>
        <a:lstStyle/>
        <a:p>
          <a:endParaRPr lang="ru-RU"/>
        </a:p>
      </dgm:t>
    </dgm:pt>
    <dgm:pt modelId="{AE2C3CE1-F1EB-442E-BC91-7F5899412DD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noProof="0" dirty="0" smtClean="0"/>
            <a:t>Морфемний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noProof="0" dirty="0" smtClean="0"/>
            <a:t>(прогнозування орфограм у морфемах, підготовка до розв</a:t>
          </a:r>
          <a:r>
            <a:rPr lang="en-US" sz="2400" b="0" noProof="0" dirty="0" smtClean="0"/>
            <a:t>’</a:t>
          </a:r>
          <a:r>
            <a:rPr lang="uk-UA" sz="2400" b="0" noProof="0" dirty="0" smtClean="0"/>
            <a:t>язання орфографічної задачі)</a:t>
          </a:r>
          <a:endParaRPr lang="uk-UA" sz="2400" b="0" noProof="0" dirty="0"/>
        </a:p>
      </dgm:t>
    </dgm:pt>
    <dgm:pt modelId="{79040D8D-7904-4AD1-8ABF-287E8E37D2B4}" type="parTrans" cxnId="{36EF3A9A-A568-4014-8807-C53FE2D18A1A}">
      <dgm:prSet/>
      <dgm:spPr/>
      <dgm:t>
        <a:bodyPr/>
        <a:lstStyle/>
        <a:p>
          <a:endParaRPr lang="ru-RU"/>
        </a:p>
      </dgm:t>
    </dgm:pt>
    <dgm:pt modelId="{BF72562B-F872-48A3-9BE5-8D143266CE1B}" type="sibTrans" cxnId="{36EF3A9A-A568-4014-8807-C53FE2D18A1A}">
      <dgm:prSet/>
      <dgm:spPr/>
      <dgm:t>
        <a:bodyPr/>
        <a:lstStyle/>
        <a:p>
          <a:endParaRPr lang="ru-RU"/>
        </a:p>
      </dgm:t>
    </dgm:pt>
    <dgm:pt modelId="{718E244C-E720-409D-B1BB-7A3578BC3A5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noProof="0" dirty="0" smtClean="0"/>
            <a:t>Фонетичний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b="0" noProof="0" dirty="0" smtClean="0"/>
            <a:t>(розвиток мовленнєвого слуху) </a:t>
          </a:r>
          <a:endParaRPr lang="uk-UA" sz="2400" b="0" noProof="0" dirty="0"/>
        </a:p>
      </dgm:t>
    </dgm:pt>
    <dgm:pt modelId="{C318C15D-2E9C-4180-92C9-1F3104E8D2AD}" type="sibTrans" cxnId="{F448A26D-BBBE-405C-BAD3-00E0B62389FC}">
      <dgm:prSet/>
      <dgm:spPr/>
      <dgm:t>
        <a:bodyPr/>
        <a:lstStyle/>
        <a:p>
          <a:endParaRPr lang="ru-RU"/>
        </a:p>
      </dgm:t>
    </dgm:pt>
    <dgm:pt modelId="{55A8726D-6501-493A-AF9F-76A0499425F3}" type="parTrans" cxnId="{F448A26D-BBBE-405C-BAD3-00E0B62389FC}">
      <dgm:prSet/>
      <dgm:spPr/>
      <dgm:t>
        <a:bodyPr/>
        <a:lstStyle/>
        <a:p>
          <a:endParaRPr lang="ru-RU"/>
        </a:p>
      </dgm:t>
    </dgm:pt>
    <dgm:pt modelId="{A0806B72-8901-4605-8B3D-DE518BC6728F}">
      <dgm:prSet phldrT="[Текст]"/>
      <dgm:spPr/>
      <dgm:t>
        <a:bodyPr/>
        <a:lstStyle/>
        <a:p>
          <a:endParaRPr lang="ru-RU" dirty="0"/>
        </a:p>
      </dgm:t>
    </dgm:pt>
    <dgm:pt modelId="{D430C0A6-62CA-4DF9-836E-76DE35687EDA}" type="parTrans" cxnId="{CCA693DA-C045-4BD2-AF48-5F69C6A93B76}">
      <dgm:prSet/>
      <dgm:spPr/>
      <dgm:t>
        <a:bodyPr/>
        <a:lstStyle/>
        <a:p>
          <a:endParaRPr lang="ru-RU"/>
        </a:p>
      </dgm:t>
    </dgm:pt>
    <dgm:pt modelId="{B4E000B6-56C2-421B-8CF6-94356008A870}" type="sibTrans" cxnId="{CCA693DA-C045-4BD2-AF48-5F69C6A93B76}">
      <dgm:prSet/>
      <dgm:spPr/>
      <dgm:t>
        <a:bodyPr/>
        <a:lstStyle/>
        <a:p>
          <a:endParaRPr lang="ru-RU"/>
        </a:p>
      </dgm:t>
    </dgm:pt>
    <dgm:pt modelId="{659E3E6A-B6C0-445E-8957-2380D9EDF7CD}" type="pres">
      <dgm:prSet presAssocID="{79BFCB0E-2D81-4F21-B455-C4F7724C8C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1EE240-E9E2-4DB1-870E-1679432E9A0A}" type="pres">
      <dgm:prSet presAssocID="{718E244C-E720-409D-B1BB-7A3578BC3A5C}" presName="composite" presStyleCnt="0"/>
      <dgm:spPr/>
    </dgm:pt>
    <dgm:pt modelId="{3D313118-268C-4E5F-B65E-5B58CC7B2CC8}" type="pres">
      <dgm:prSet presAssocID="{718E244C-E720-409D-B1BB-7A3578BC3A5C}" presName="bentUpArrow1" presStyleLbl="alignImgPlace1" presStyleIdx="0" presStyleCnt="2"/>
      <dgm:spPr/>
    </dgm:pt>
    <dgm:pt modelId="{DDD852EA-9A48-48AC-B5EE-58410304AB2A}" type="pres">
      <dgm:prSet presAssocID="{718E244C-E720-409D-B1BB-7A3578BC3A5C}" presName="ParentText" presStyleLbl="node1" presStyleIdx="0" presStyleCnt="3" custScaleX="364716" custScaleY="158647" custLinFactNeighborX="11965" custLinFactNeighborY="-289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1E1C-43FA-4CE2-B8B4-913110353982}" type="pres">
      <dgm:prSet presAssocID="{718E244C-E720-409D-B1BB-7A3578BC3A5C}" presName="ChildText" presStyleLbl="revTx" presStyleIdx="0" presStyleCnt="2" custScaleX="173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A0FD0-B511-403F-9230-E1AEB44ECB0F}" type="pres">
      <dgm:prSet presAssocID="{C318C15D-2E9C-4180-92C9-1F3104E8D2AD}" presName="sibTrans" presStyleCnt="0"/>
      <dgm:spPr/>
    </dgm:pt>
    <dgm:pt modelId="{207906B9-17E9-4C7F-95EF-72BCF1E5CEC2}" type="pres">
      <dgm:prSet presAssocID="{33085912-65A9-4130-86B7-20D6E043B064}" presName="composite" presStyleCnt="0"/>
      <dgm:spPr/>
    </dgm:pt>
    <dgm:pt modelId="{86CE7FA6-7BF4-4D2B-85E2-1E1986F00DFB}" type="pres">
      <dgm:prSet presAssocID="{33085912-65A9-4130-86B7-20D6E043B064}" presName="bentUpArrow1" presStyleLbl="alignImgPlace1" presStyleIdx="1" presStyleCnt="2" custLinFactX="-1287" custLinFactNeighborX="-100000" custLinFactNeighborY="68764"/>
      <dgm:spPr/>
    </dgm:pt>
    <dgm:pt modelId="{4C687D6C-5BDB-4BEE-A3F6-03682CF58675}" type="pres">
      <dgm:prSet presAssocID="{33085912-65A9-4130-86B7-20D6E043B064}" presName="ParentText" presStyleLbl="node1" presStyleIdx="1" presStyleCnt="3" custScaleX="420338" custScaleY="162526" custLinFactNeighborX="38988" custLinFactNeighborY="250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750BD-A65F-4C7B-A5AF-B7B94DC11D9E}" type="pres">
      <dgm:prSet presAssocID="{33085912-65A9-4130-86B7-20D6E043B064}" presName="ChildText" presStyleLbl="revTx" presStyleIdx="1" presStyleCnt="2" custScaleX="40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38D30-486D-41FC-9964-6B3A5A5B4F61}" type="pres">
      <dgm:prSet presAssocID="{9B7FD146-BC59-498F-B7D5-09B1CC76B72A}" presName="sibTrans" presStyleCnt="0"/>
      <dgm:spPr/>
    </dgm:pt>
    <dgm:pt modelId="{5CB9EFC8-AB12-42E1-A33F-1B7449614736}" type="pres">
      <dgm:prSet presAssocID="{AE2C3CE1-F1EB-442E-BC91-7F5899412DD8}" presName="composite" presStyleCnt="0"/>
      <dgm:spPr/>
    </dgm:pt>
    <dgm:pt modelId="{1F14AFD8-F529-443D-A930-F1F41A6A6217}" type="pres">
      <dgm:prSet presAssocID="{AE2C3CE1-F1EB-442E-BC91-7F5899412DD8}" presName="ParentText" presStyleLbl="node1" presStyleIdx="2" presStyleCnt="3" custScaleX="590456" custScaleY="243750" custLinFactNeighborX="630" custLinFactNeighborY="898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C481D-9092-4515-83DA-6AB1D3B7C4C8}" srcId="{79BFCB0E-2D81-4F21-B455-C4F7724C8C0A}" destId="{33085912-65A9-4130-86B7-20D6E043B064}" srcOrd="1" destOrd="0" parTransId="{55E0DF8B-202A-45C4-B625-EFCB5AAB56AD}" sibTransId="{9B7FD146-BC59-498F-B7D5-09B1CC76B72A}"/>
    <dgm:cxn modelId="{9670A8E4-1D59-40C4-99D0-31420971B626}" srcId="{718E244C-E720-409D-B1BB-7A3578BC3A5C}" destId="{E27881EF-AF5E-4029-90BB-E36A9BE8DA35}" srcOrd="1" destOrd="0" parTransId="{0AE0C904-EE84-431A-B781-F9943F97F5DF}" sibTransId="{248FF228-AA01-4DEB-8FD7-A6689120AAFB}"/>
    <dgm:cxn modelId="{36EF3A9A-A568-4014-8807-C53FE2D18A1A}" srcId="{79BFCB0E-2D81-4F21-B455-C4F7724C8C0A}" destId="{AE2C3CE1-F1EB-442E-BC91-7F5899412DD8}" srcOrd="2" destOrd="0" parTransId="{79040D8D-7904-4AD1-8ABF-287E8E37D2B4}" sibTransId="{BF72562B-F872-48A3-9BE5-8D143266CE1B}"/>
    <dgm:cxn modelId="{2D48CAE3-AB27-48EA-A915-0EEFC4F313E2}" type="presOf" srcId="{79BFCB0E-2D81-4F21-B455-C4F7724C8C0A}" destId="{659E3E6A-B6C0-445E-8957-2380D9EDF7CD}" srcOrd="0" destOrd="0" presId="urn:microsoft.com/office/officeart/2005/8/layout/StepDownProcess"/>
    <dgm:cxn modelId="{F448A26D-BBBE-405C-BAD3-00E0B62389FC}" srcId="{79BFCB0E-2D81-4F21-B455-C4F7724C8C0A}" destId="{718E244C-E720-409D-B1BB-7A3578BC3A5C}" srcOrd="0" destOrd="0" parTransId="{55A8726D-6501-493A-AF9F-76A0499425F3}" sibTransId="{C318C15D-2E9C-4180-92C9-1F3104E8D2AD}"/>
    <dgm:cxn modelId="{2ABE8E2D-34C0-4C20-91C1-D2653064D2EA}" type="presOf" srcId="{718E244C-E720-409D-B1BB-7A3578BC3A5C}" destId="{DDD852EA-9A48-48AC-B5EE-58410304AB2A}" srcOrd="0" destOrd="0" presId="urn:microsoft.com/office/officeart/2005/8/layout/StepDownProcess"/>
    <dgm:cxn modelId="{02445CF5-2247-4458-8DFC-07A556A9C09A}" type="presOf" srcId="{AE2C3CE1-F1EB-442E-BC91-7F5899412DD8}" destId="{1F14AFD8-F529-443D-A930-F1F41A6A6217}" srcOrd="0" destOrd="0" presId="urn:microsoft.com/office/officeart/2005/8/layout/StepDownProcess"/>
    <dgm:cxn modelId="{95735943-8151-47A9-A9A4-878C9CCE945E}" type="presOf" srcId="{E27881EF-AF5E-4029-90BB-E36A9BE8DA35}" destId="{E6191E1C-43FA-4CE2-B8B4-913110353982}" srcOrd="0" destOrd="1" presId="urn:microsoft.com/office/officeart/2005/8/layout/StepDownProcess"/>
    <dgm:cxn modelId="{64828BEC-0E95-4932-8C38-B6F6801D872F}" type="presOf" srcId="{33085912-65A9-4130-86B7-20D6E043B064}" destId="{4C687D6C-5BDB-4BEE-A3F6-03682CF58675}" srcOrd="0" destOrd="0" presId="urn:microsoft.com/office/officeart/2005/8/layout/StepDownProcess"/>
    <dgm:cxn modelId="{CCA693DA-C045-4BD2-AF48-5F69C6A93B76}" srcId="{718E244C-E720-409D-B1BB-7A3578BC3A5C}" destId="{A0806B72-8901-4605-8B3D-DE518BC6728F}" srcOrd="0" destOrd="0" parTransId="{D430C0A6-62CA-4DF9-836E-76DE35687EDA}" sibTransId="{B4E000B6-56C2-421B-8CF6-94356008A870}"/>
    <dgm:cxn modelId="{0DEDD75F-4BC0-45E7-A4D0-53525A354930}" type="presOf" srcId="{A0806B72-8901-4605-8B3D-DE518BC6728F}" destId="{E6191E1C-43FA-4CE2-B8B4-913110353982}" srcOrd="0" destOrd="0" presId="urn:microsoft.com/office/officeart/2005/8/layout/StepDownProcess"/>
    <dgm:cxn modelId="{48C6A411-496F-4860-A2C9-960970515BF6}" type="presParOf" srcId="{659E3E6A-B6C0-445E-8957-2380D9EDF7CD}" destId="{8F1EE240-E9E2-4DB1-870E-1679432E9A0A}" srcOrd="0" destOrd="0" presId="urn:microsoft.com/office/officeart/2005/8/layout/StepDownProcess"/>
    <dgm:cxn modelId="{CB671395-515E-488B-9AC0-7C3E5350EFB2}" type="presParOf" srcId="{8F1EE240-E9E2-4DB1-870E-1679432E9A0A}" destId="{3D313118-268C-4E5F-B65E-5B58CC7B2CC8}" srcOrd="0" destOrd="0" presId="urn:microsoft.com/office/officeart/2005/8/layout/StepDownProcess"/>
    <dgm:cxn modelId="{4845D87A-AF11-4109-84E9-8DC1AA8166DE}" type="presParOf" srcId="{8F1EE240-E9E2-4DB1-870E-1679432E9A0A}" destId="{DDD852EA-9A48-48AC-B5EE-58410304AB2A}" srcOrd="1" destOrd="0" presId="urn:microsoft.com/office/officeart/2005/8/layout/StepDownProcess"/>
    <dgm:cxn modelId="{BFE04D11-2EEE-4157-95BF-34CA0FCE8D09}" type="presParOf" srcId="{8F1EE240-E9E2-4DB1-870E-1679432E9A0A}" destId="{E6191E1C-43FA-4CE2-B8B4-913110353982}" srcOrd="2" destOrd="0" presId="urn:microsoft.com/office/officeart/2005/8/layout/StepDownProcess"/>
    <dgm:cxn modelId="{4950B6E5-EA9A-4C7D-83B5-12144FC265B4}" type="presParOf" srcId="{659E3E6A-B6C0-445E-8957-2380D9EDF7CD}" destId="{134A0FD0-B511-403F-9230-E1AEB44ECB0F}" srcOrd="1" destOrd="0" presId="urn:microsoft.com/office/officeart/2005/8/layout/StepDownProcess"/>
    <dgm:cxn modelId="{1FCF23BE-D298-4908-96CB-38A8639A40A0}" type="presParOf" srcId="{659E3E6A-B6C0-445E-8957-2380D9EDF7CD}" destId="{207906B9-17E9-4C7F-95EF-72BCF1E5CEC2}" srcOrd="2" destOrd="0" presId="urn:microsoft.com/office/officeart/2005/8/layout/StepDownProcess"/>
    <dgm:cxn modelId="{D346C02A-4017-48F6-8656-9BB95392ED73}" type="presParOf" srcId="{207906B9-17E9-4C7F-95EF-72BCF1E5CEC2}" destId="{86CE7FA6-7BF4-4D2B-85E2-1E1986F00DFB}" srcOrd="0" destOrd="0" presId="urn:microsoft.com/office/officeart/2005/8/layout/StepDownProcess"/>
    <dgm:cxn modelId="{678F14FD-7830-4B13-85AE-C38B0F3EBD29}" type="presParOf" srcId="{207906B9-17E9-4C7F-95EF-72BCF1E5CEC2}" destId="{4C687D6C-5BDB-4BEE-A3F6-03682CF58675}" srcOrd="1" destOrd="0" presId="urn:microsoft.com/office/officeart/2005/8/layout/StepDownProcess"/>
    <dgm:cxn modelId="{0D17C10E-0E9B-4543-9468-14B75942DD3D}" type="presParOf" srcId="{207906B9-17E9-4C7F-95EF-72BCF1E5CEC2}" destId="{1D8750BD-A65F-4C7B-A5AF-B7B94DC11D9E}" srcOrd="2" destOrd="0" presId="urn:microsoft.com/office/officeart/2005/8/layout/StepDownProcess"/>
    <dgm:cxn modelId="{8DB356D5-27B4-481A-83D9-B2D1E0DBFB54}" type="presParOf" srcId="{659E3E6A-B6C0-445E-8957-2380D9EDF7CD}" destId="{C1238D30-486D-41FC-9964-6B3A5A5B4F61}" srcOrd="3" destOrd="0" presId="urn:microsoft.com/office/officeart/2005/8/layout/StepDownProcess"/>
    <dgm:cxn modelId="{C8C68E82-CAB8-4293-9582-6015CE0D10C4}" type="presParOf" srcId="{659E3E6A-B6C0-445E-8957-2380D9EDF7CD}" destId="{5CB9EFC8-AB12-42E1-A33F-1B7449614736}" srcOrd="4" destOrd="0" presId="urn:microsoft.com/office/officeart/2005/8/layout/StepDownProcess"/>
    <dgm:cxn modelId="{24944493-E3C1-4577-983C-95643C767AB6}" type="presParOf" srcId="{5CB9EFC8-AB12-42E1-A33F-1B7449614736}" destId="{1F14AFD8-F529-443D-A930-F1F41A6A621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E74D9-5CBF-4C34-BDF2-5FF58DD1A1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4E29E4-9318-4FAC-B754-B4FEB37EBD83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Добір</a:t>
          </a:r>
          <a:r>
            <a:rPr lang="ru-RU" sz="3200" b="1" spc="-105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орфографічних</a:t>
          </a:r>
          <a:r>
            <a:rPr lang="ru-RU" sz="3200" b="1" spc="-8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вправ</a:t>
          </a:r>
          <a:r>
            <a:rPr lang="ru-RU" sz="3200" b="1" spc="-75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залежить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від </a:t>
          </a:r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багатьох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чинник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ів</a:t>
          </a:r>
          <a:endParaRPr lang="ru-RU" sz="3200" dirty="0"/>
        </a:p>
      </dgm:t>
    </dgm:pt>
    <dgm:pt modelId="{3FA6F1B2-1068-490E-9F20-DF24D719541D}" type="parTrans" cxnId="{228EB3F1-24A6-437E-8423-F9A0BC599909}">
      <dgm:prSet/>
      <dgm:spPr/>
      <dgm:t>
        <a:bodyPr/>
        <a:lstStyle/>
        <a:p>
          <a:endParaRPr lang="ru-RU"/>
        </a:p>
      </dgm:t>
    </dgm:pt>
    <dgm:pt modelId="{22C1543E-6262-45EF-9F40-056C05EA0A2B}" type="sibTrans" cxnId="{228EB3F1-24A6-437E-8423-F9A0BC599909}">
      <dgm:prSet/>
      <dgm:spPr/>
      <dgm:t>
        <a:bodyPr/>
        <a:lstStyle/>
        <a:p>
          <a:endParaRPr lang="ru-RU"/>
        </a:p>
      </dgm:t>
    </dgm:pt>
    <dgm:pt modelId="{420586FC-9F6C-48EC-AC74-5735E5E75B8E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від етапу роботи над орфограмою </a:t>
          </a:r>
          <a:endParaRPr lang="ru-RU" sz="2400" b="0" dirty="0">
            <a:solidFill>
              <a:schemeClr val="bg2">
                <a:lumMod val="25000"/>
              </a:schemeClr>
            </a:solidFill>
          </a:endParaRPr>
        </a:p>
      </dgm:t>
    </dgm:pt>
    <dgm:pt modelId="{E7520A84-31C9-4B6B-A416-F2D8142F3298}" type="parTrans" cxnId="{FCD73B64-9947-4592-8BA3-2041AC1A259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E5D9769-1CD9-4893-8393-6B2391526C34}" type="sibTrans" cxnId="{FCD73B64-9947-4592-8BA3-2041AC1A2590}">
      <dgm:prSet/>
      <dgm:spPr/>
      <dgm:t>
        <a:bodyPr/>
        <a:lstStyle/>
        <a:p>
          <a:endParaRPr lang="ru-RU"/>
        </a:p>
      </dgm:t>
    </dgm:pt>
    <dgm:pt modelId="{9CB0C88D-F80F-4345-99A3-DE530026DFFB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дотримання принципу поступового нарощення труднощів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BA02258D-BDAB-4626-9DD0-8049280701E8}" type="parTrans" cxnId="{3D8F0F22-7EFF-45EA-B7AD-4AD5EFDB6C5B}">
      <dgm:prSet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52A69781-820B-45BF-A16F-0410EB8136B6}" type="sibTrans" cxnId="{3D8F0F22-7EFF-45EA-B7AD-4AD5EFDB6C5B}">
      <dgm:prSet/>
      <dgm:spPr/>
      <dgm:t>
        <a:bodyPr/>
        <a:lstStyle/>
        <a:p>
          <a:endParaRPr lang="ru-RU"/>
        </a:p>
      </dgm:t>
    </dgm:pt>
    <dgm:pt modelId="{04E9A711-1FC3-460F-90B0-8B53D3B2C92B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підвищення рівня самостійності учнів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525229D3-F1E7-4FE1-B667-7DED63E502C3}" type="parTrans" cxnId="{EDC79283-5836-4AAF-8A7F-77F8019E794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2857337-8A28-467C-943E-CDB3B8B43328}" type="sibTrans" cxnId="{EDC79283-5836-4AAF-8A7F-77F8019E794D}">
      <dgm:prSet/>
      <dgm:spPr/>
      <dgm:t>
        <a:bodyPr/>
        <a:lstStyle/>
        <a:p>
          <a:endParaRPr lang="ru-RU"/>
        </a:p>
      </dgm:t>
    </dgm:pt>
    <dgm:pt modelId="{3E5DFCC9-4F9B-4B50-AA28-EEEF3E63ED52}">
      <dgm:prSet/>
      <dgm:spPr/>
      <dgm:t>
        <a:bodyPr/>
        <a:lstStyle/>
        <a:p>
          <a:endParaRPr lang="ru-RU"/>
        </a:p>
      </dgm:t>
    </dgm:pt>
    <dgm:pt modelId="{8C16B617-FFB6-4E53-B1A2-76625C3E0DB2}" type="parTrans" cxnId="{87BD4C30-3C00-44BB-94EC-A35EF8975588}">
      <dgm:prSet/>
      <dgm:spPr/>
      <dgm:t>
        <a:bodyPr/>
        <a:lstStyle/>
        <a:p>
          <a:endParaRPr lang="ru-RU"/>
        </a:p>
      </dgm:t>
    </dgm:pt>
    <dgm:pt modelId="{91BB6E32-B577-44F7-B015-A171344D3483}" type="sibTrans" cxnId="{87BD4C30-3C00-44BB-94EC-A35EF8975588}">
      <dgm:prSet/>
      <dgm:spPr/>
      <dgm:t>
        <a:bodyPr/>
        <a:lstStyle/>
        <a:p>
          <a:endParaRPr lang="ru-RU"/>
        </a:p>
      </dgm:t>
    </dgm:pt>
    <dgm:pt modelId="{18A17438-F0A6-4136-8D3A-09C159EB43BE}" type="pres">
      <dgm:prSet presAssocID="{27EE74D9-5CBF-4C34-BDF2-5FF58DD1A1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8F921-7F8C-4EE1-AE02-566C3B1CC663}" type="pres">
      <dgm:prSet presAssocID="{384E29E4-9318-4FAC-B754-B4FEB37EBD83}" presName="centerShape" presStyleLbl="node0" presStyleIdx="0" presStyleCnt="1" custScaleX="233140" custScaleY="109003" custLinFactNeighborX="-1104" custLinFactNeighborY="203"/>
      <dgm:spPr/>
      <dgm:t>
        <a:bodyPr/>
        <a:lstStyle/>
        <a:p>
          <a:endParaRPr lang="ru-RU"/>
        </a:p>
      </dgm:t>
    </dgm:pt>
    <dgm:pt modelId="{2A60E516-669D-4F4B-A439-F302A3D45B86}" type="pres">
      <dgm:prSet presAssocID="{E7520A84-31C9-4B6B-A416-F2D8142F3298}" presName="parTrans" presStyleLbl="bgSibTrans2D1" presStyleIdx="0" presStyleCnt="3" custAng="2784039" custLinFactNeighborX="-44381" custLinFactNeighborY="76777"/>
      <dgm:spPr/>
      <dgm:t>
        <a:bodyPr/>
        <a:lstStyle/>
        <a:p>
          <a:endParaRPr lang="ru-RU"/>
        </a:p>
      </dgm:t>
    </dgm:pt>
    <dgm:pt modelId="{78684BB3-ED7E-4457-A534-854090D7235B}" type="pres">
      <dgm:prSet presAssocID="{420586FC-9F6C-48EC-AC74-5735E5E75B8E}" presName="node" presStyleLbl="node1" presStyleIdx="0" presStyleCnt="3" custRadScaleRad="114753" custRadScaleInc="1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5E40B-DEA5-494C-BEFA-96ED53514AC0}" type="pres">
      <dgm:prSet presAssocID="{BA02258D-BDAB-4626-9DD0-8049280701E8}" presName="parTrans" presStyleLbl="bgSibTrans2D1" presStyleIdx="1" presStyleCnt="3" custLinFactNeighborX="1291" custLinFactNeighborY="26736"/>
      <dgm:spPr/>
      <dgm:t>
        <a:bodyPr/>
        <a:lstStyle/>
        <a:p>
          <a:endParaRPr lang="ru-RU"/>
        </a:p>
      </dgm:t>
    </dgm:pt>
    <dgm:pt modelId="{D17021ED-A410-4290-A503-4EFB08D4CDCB}" type="pres">
      <dgm:prSet presAssocID="{9CB0C88D-F80F-4345-99A3-DE530026DF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3CD12-D947-4D0B-A59D-ECA43777B814}" type="pres">
      <dgm:prSet presAssocID="{525229D3-F1E7-4FE1-B667-7DED63E502C3}" presName="parTrans" presStyleLbl="bgSibTrans2D1" presStyleIdx="2" presStyleCnt="3" custAng="18823908" custScaleX="89527" custLinFactNeighborX="43772" custLinFactNeighborY="92185"/>
      <dgm:spPr/>
      <dgm:t>
        <a:bodyPr/>
        <a:lstStyle/>
        <a:p>
          <a:endParaRPr lang="ru-RU"/>
        </a:p>
      </dgm:t>
    </dgm:pt>
    <dgm:pt modelId="{5D5EF563-38F3-4FA6-8A27-F049F25058C6}" type="pres">
      <dgm:prSet presAssocID="{04E9A711-1FC3-460F-90B0-8B53D3B2C92B}" presName="node" presStyleLbl="node1" presStyleIdx="2" presStyleCnt="3" custRadScaleRad="109676" custRadScaleInc="-14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D4C30-3C00-44BB-94EC-A35EF8975588}" srcId="{27EE74D9-5CBF-4C34-BDF2-5FF58DD1A19B}" destId="{3E5DFCC9-4F9B-4B50-AA28-EEEF3E63ED52}" srcOrd="1" destOrd="0" parTransId="{8C16B617-FFB6-4E53-B1A2-76625C3E0DB2}" sibTransId="{91BB6E32-B577-44F7-B015-A171344D3483}"/>
    <dgm:cxn modelId="{3D8F0F22-7EFF-45EA-B7AD-4AD5EFDB6C5B}" srcId="{384E29E4-9318-4FAC-B754-B4FEB37EBD83}" destId="{9CB0C88D-F80F-4345-99A3-DE530026DFFB}" srcOrd="1" destOrd="0" parTransId="{BA02258D-BDAB-4626-9DD0-8049280701E8}" sibTransId="{52A69781-820B-45BF-A16F-0410EB8136B6}"/>
    <dgm:cxn modelId="{E2C0C843-F143-45EA-A1DB-71C93E508362}" type="presOf" srcId="{384E29E4-9318-4FAC-B754-B4FEB37EBD83}" destId="{7798F921-7F8C-4EE1-AE02-566C3B1CC663}" srcOrd="0" destOrd="0" presId="urn:microsoft.com/office/officeart/2005/8/layout/radial4"/>
    <dgm:cxn modelId="{228EB3F1-24A6-437E-8423-F9A0BC599909}" srcId="{27EE74D9-5CBF-4C34-BDF2-5FF58DD1A19B}" destId="{384E29E4-9318-4FAC-B754-B4FEB37EBD83}" srcOrd="0" destOrd="0" parTransId="{3FA6F1B2-1068-490E-9F20-DF24D719541D}" sibTransId="{22C1543E-6262-45EF-9F40-056C05EA0A2B}"/>
    <dgm:cxn modelId="{14A3427E-3CD4-4765-9BEB-1F28B92A8646}" type="presOf" srcId="{04E9A711-1FC3-460F-90B0-8B53D3B2C92B}" destId="{5D5EF563-38F3-4FA6-8A27-F049F25058C6}" srcOrd="0" destOrd="0" presId="urn:microsoft.com/office/officeart/2005/8/layout/radial4"/>
    <dgm:cxn modelId="{58BE1908-D7B2-4BF8-AE19-1EB8A7D4F675}" type="presOf" srcId="{420586FC-9F6C-48EC-AC74-5735E5E75B8E}" destId="{78684BB3-ED7E-4457-A534-854090D7235B}" srcOrd="0" destOrd="0" presId="urn:microsoft.com/office/officeart/2005/8/layout/radial4"/>
    <dgm:cxn modelId="{7182D40C-8957-4327-8F89-BD24B791571D}" type="presOf" srcId="{BA02258D-BDAB-4626-9DD0-8049280701E8}" destId="{89C5E40B-DEA5-494C-BEFA-96ED53514AC0}" srcOrd="0" destOrd="0" presId="urn:microsoft.com/office/officeart/2005/8/layout/radial4"/>
    <dgm:cxn modelId="{EFF58B9F-C87D-4BA1-B92E-412BDFE0A23D}" type="presOf" srcId="{9CB0C88D-F80F-4345-99A3-DE530026DFFB}" destId="{D17021ED-A410-4290-A503-4EFB08D4CDCB}" srcOrd="0" destOrd="0" presId="urn:microsoft.com/office/officeart/2005/8/layout/radial4"/>
    <dgm:cxn modelId="{EDC79283-5836-4AAF-8A7F-77F8019E794D}" srcId="{384E29E4-9318-4FAC-B754-B4FEB37EBD83}" destId="{04E9A711-1FC3-460F-90B0-8B53D3B2C92B}" srcOrd="2" destOrd="0" parTransId="{525229D3-F1E7-4FE1-B667-7DED63E502C3}" sibTransId="{B2857337-8A28-467C-943E-CDB3B8B43328}"/>
    <dgm:cxn modelId="{FCD73B64-9947-4592-8BA3-2041AC1A2590}" srcId="{384E29E4-9318-4FAC-B754-B4FEB37EBD83}" destId="{420586FC-9F6C-48EC-AC74-5735E5E75B8E}" srcOrd="0" destOrd="0" parTransId="{E7520A84-31C9-4B6B-A416-F2D8142F3298}" sibTransId="{5E5D9769-1CD9-4893-8393-6B2391526C34}"/>
    <dgm:cxn modelId="{14F715C7-EFB8-4BD0-B24C-65C35F56593B}" type="presOf" srcId="{27EE74D9-5CBF-4C34-BDF2-5FF58DD1A19B}" destId="{18A17438-F0A6-4136-8D3A-09C159EB43BE}" srcOrd="0" destOrd="0" presId="urn:microsoft.com/office/officeart/2005/8/layout/radial4"/>
    <dgm:cxn modelId="{D220893D-1AD7-4C2A-A3A6-8847E1F6F048}" type="presOf" srcId="{E7520A84-31C9-4B6B-A416-F2D8142F3298}" destId="{2A60E516-669D-4F4B-A439-F302A3D45B86}" srcOrd="0" destOrd="0" presId="urn:microsoft.com/office/officeart/2005/8/layout/radial4"/>
    <dgm:cxn modelId="{404E3708-2EF6-4AE4-912F-37018FB4A902}" type="presOf" srcId="{525229D3-F1E7-4FE1-B667-7DED63E502C3}" destId="{2523CD12-D947-4D0B-A59D-ECA43777B814}" srcOrd="0" destOrd="0" presId="urn:microsoft.com/office/officeart/2005/8/layout/radial4"/>
    <dgm:cxn modelId="{E4E1B626-A9F2-4A83-ACE6-E3F3D01F63EA}" type="presParOf" srcId="{18A17438-F0A6-4136-8D3A-09C159EB43BE}" destId="{7798F921-7F8C-4EE1-AE02-566C3B1CC663}" srcOrd="0" destOrd="0" presId="urn:microsoft.com/office/officeart/2005/8/layout/radial4"/>
    <dgm:cxn modelId="{1ACD3FA4-310F-48F3-8D06-AD6CF9F3E8DE}" type="presParOf" srcId="{18A17438-F0A6-4136-8D3A-09C159EB43BE}" destId="{2A60E516-669D-4F4B-A439-F302A3D45B86}" srcOrd="1" destOrd="0" presId="urn:microsoft.com/office/officeart/2005/8/layout/radial4"/>
    <dgm:cxn modelId="{0C6465DF-B390-4FCF-9D42-F597C6E7950F}" type="presParOf" srcId="{18A17438-F0A6-4136-8D3A-09C159EB43BE}" destId="{78684BB3-ED7E-4457-A534-854090D7235B}" srcOrd="2" destOrd="0" presId="urn:microsoft.com/office/officeart/2005/8/layout/radial4"/>
    <dgm:cxn modelId="{99193B26-0184-45FD-83B7-F95011087ABE}" type="presParOf" srcId="{18A17438-F0A6-4136-8D3A-09C159EB43BE}" destId="{89C5E40B-DEA5-494C-BEFA-96ED53514AC0}" srcOrd="3" destOrd="0" presId="urn:microsoft.com/office/officeart/2005/8/layout/radial4"/>
    <dgm:cxn modelId="{BD0C51D0-2E45-440B-82EB-4A991984E2E8}" type="presParOf" srcId="{18A17438-F0A6-4136-8D3A-09C159EB43BE}" destId="{D17021ED-A410-4290-A503-4EFB08D4CDCB}" srcOrd="4" destOrd="0" presId="urn:microsoft.com/office/officeart/2005/8/layout/radial4"/>
    <dgm:cxn modelId="{CC8A53F8-74E0-469F-BB85-E486DDAE02A7}" type="presParOf" srcId="{18A17438-F0A6-4136-8D3A-09C159EB43BE}" destId="{2523CD12-D947-4D0B-A59D-ECA43777B814}" srcOrd="5" destOrd="0" presId="urn:microsoft.com/office/officeart/2005/8/layout/radial4"/>
    <dgm:cxn modelId="{8753CFBF-0B4F-40AC-8AEE-17194796CD72}" type="presParOf" srcId="{18A17438-F0A6-4136-8D3A-09C159EB43BE}" destId="{5D5EF563-38F3-4FA6-8A27-F049F25058C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B04BB-A08A-438A-AA0E-0D74669C600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2A6B4-DE6E-4D1C-B544-43C58CB62B5A}">
      <dsp:nvSpPr>
        <dsp:cNvPr id="0" name=""/>
        <dsp:cNvSpPr/>
      </dsp:nvSpPr>
      <dsp:spPr>
        <a:xfrm>
          <a:off x="564979" y="406400"/>
          <a:ext cx="6724649" cy="81280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невміння учнів застосовувати набуті орфографічні  знання; </a:t>
          </a:r>
          <a:endParaRPr lang="uk-UA" sz="25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4979" y="406400"/>
        <a:ext cx="6724649" cy="812800"/>
      </dsp:txXfrm>
    </dsp:sp>
    <dsp:sp modelId="{48A11C19-1E99-42E4-8BF3-EB9D1AA6786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8B352-69BA-4837-9846-97B2DBE151AE}">
      <dsp:nvSpPr>
        <dsp:cNvPr id="0" name=""/>
        <dsp:cNvSpPr/>
      </dsp:nvSpPr>
      <dsp:spPr>
        <a:xfrm>
          <a:off x="915619" y="1656185"/>
          <a:ext cx="6429196" cy="81280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відсутність навичок самоконтролю над написанням орфограм</a:t>
          </a: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;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5619" y="1656185"/>
        <a:ext cx="6429196" cy="812800"/>
      </dsp:txXfrm>
    </dsp:sp>
    <dsp:sp modelId="{F516A2BB-C2B6-486E-ADB1-F4C80B5E91E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FF5-F788-4B82-B3A0-E5372D97DE03}">
      <dsp:nvSpPr>
        <dsp:cNvPr id="0" name=""/>
        <dsp:cNvSpPr/>
      </dsp:nvSpPr>
      <dsp:spPr>
        <a:xfrm>
          <a:off x="564979" y="2844800"/>
          <a:ext cx="6724649" cy="81280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 сформованість орфографічної пильності, під час письма.</a:t>
          </a:r>
          <a:endParaRPr lang="uk-UA" sz="25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4979" y="2844800"/>
        <a:ext cx="6724649" cy="812800"/>
      </dsp:txXfrm>
    </dsp:sp>
    <dsp:sp modelId="{2F8C1CC1-278C-4D69-AA84-46C71D1452B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88C10-0701-4026-9913-6179CD396217}">
      <dsp:nvSpPr>
        <dsp:cNvPr id="0" name=""/>
        <dsp:cNvSpPr/>
      </dsp:nvSpPr>
      <dsp:spPr>
        <a:xfrm>
          <a:off x="275121" y="-49367"/>
          <a:ext cx="6123414" cy="117965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Познайомити </a:t>
          </a:r>
          <a:r>
            <a:rPr lang="uk-UA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здобувачів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освіти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з  </a:t>
          </a:r>
          <a:r>
            <a:rPr lang="uk-UA" sz="2400" b="1" kern="1200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основними 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орфографічними поня</a:t>
          </a:r>
          <a:r>
            <a:rPr lang="uk-UA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тт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ями.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</a:endParaRPr>
        </a:p>
      </dsp:txBody>
      <dsp:txXfrm>
        <a:off x="309672" y="-14816"/>
        <a:ext cx="5058478" cy="1110556"/>
      </dsp:txXfrm>
    </dsp:sp>
    <dsp:sp modelId="{41370345-1933-4C5A-AC13-D08F6E51531E}">
      <dsp:nvSpPr>
        <dsp:cNvPr id="0" name=""/>
        <dsp:cNvSpPr/>
      </dsp:nvSpPr>
      <dsp:spPr>
        <a:xfrm>
          <a:off x="576070" y="1224132"/>
          <a:ext cx="6673657" cy="98218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На </a:t>
          </a:r>
          <a:r>
            <a:rPr lang="uk-UA" sz="2400" b="1" kern="1200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основі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орфографічних понять сформувати </a:t>
          </a:r>
          <a:r>
            <a:rPr lang="uk-UA" sz="2400" b="1" kern="1200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орфографічні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</a:t>
          </a:r>
          <a:r>
            <a:rPr lang="uk-UA" sz="2400" b="1" kern="1200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вміння</a:t>
          </a:r>
          <a:r>
            <a:rPr lang="uk-UA" sz="2400" b="1" kern="1200" noProof="0" dirty="0" smtClean="0">
              <a:solidFill>
                <a:schemeClr val="bg2">
                  <a:lumMod val="25000"/>
                </a:schemeClr>
              </a:solidFill>
              <a:effectLst/>
              <a:ea typeface="Arial" panose="020B0604020202020204" pitchFamily="34" charset="0"/>
            </a:rPr>
            <a:t>.</a:t>
          </a: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effectLst/>
              <a:ea typeface="Arial" panose="020B0604020202020204" pitchFamily="34" charset="0"/>
            </a:rPr>
            <a:t> </a:t>
          </a:r>
        </a:p>
      </dsp:txBody>
      <dsp:txXfrm>
        <a:off x="604837" y="1252899"/>
        <a:ext cx="5418781" cy="924655"/>
      </dsp:txXfrm>
    </dsp:sp>
    <dsp:sp modelId="{68CA2B9E-E29D-4136-9254-392B5D16F849}">
      <dsp:nvSpPr>
        <dsp:cNvPr id="0" name=""/>
        <dsp:cNvSpPr/>
      </dsp:nvSpPr>
      <dsp:spPr>
        <a:xfrm>
          <a:off x="1080131" y="2376267"/>
          <a:ext cx="6782171" cy="98218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Навчити писати слова з </a:t>
          </a:r>
          <a:r>
            <a:rPr lang="uk-UA" sz="2400" b="1" kern="1200" noProof="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певними</a:t>
          </a:r>
          <a:r>
            <a:rPr lang="ru-RU" sz="2400" b="1" kern="1200" dirty="0" smtClean="0">
              <a:solidFill>
                <a:schemeClr val="tx1"/>
              </a:solidFill>
              <a:effectLst/>
              <a:ea typeface="Arial" panose="020B0604020202020204" pitchFamily="34" charset="0"/>
            </a:rPr>
            <a:t> орфограмами</a:t>
          </a:r>
          <a:r>
            <a:rPr lang="ru-RU" sz="2400" b="1" kern="1200" dirty="0" smtClean="0">
              <a:solidFill>
                <a:schemeClr val="tx1"/>
              </a:solidFill>
              <a:ea typeface="Arial" panose="020B0604020202020204" pitchFamily="34" charset="0"/>
            </a:rPr>
            <a:t>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108898" y="2405034"/>
        <a:ext cx="5516304" cy="924655"/>
      </dsp:txXfrm>
    </dsp:sp>
    <dsp:sp modelId="{004BAD19-6572-4DAE-8C2A-349824CD5E34}">
      <dsp:nvSpPr>
        <dsp:cNvPr id="0" name=""/>
        <dsp:cNvSpPr/>
      </dsp:nvSpPr>
      <dsp:spPr>
        <a:xfrm>
          <a:off x="2036099" y="3531674"/>
          <a:ext cx="6098321" cy="982189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tx1"/>
              </a:solidFill>
              <a:ea typeface="Arial" panose="020B0604020202020204" pitchFamily="34" charset="0"/>
            </a:rPr>
            <a:t>Створити необхідне освітнє</a:t>
          </a:r>
          <a:r>
            <a:rPr lang="uk-UA" sz="2400" b="1" kern="1200" spc="-90" noProof="0" dirty="0" smtClean="0">
              <a:solidFill>
                <a:schemeClr val="tx1"/>
              </a:solidFill>
              <a:ea typeface="Arial" panose="020B0604020202020204" pitchFamily="34" charset="0"/>
            </a:rPr>
            <a:t> </a:t>
          </a:r>
          <a:r>
            <a:rPr lang="uk-UA" sz="2400" b="1" kern="1200" noProof="0" dirty="0" smtClean="0">
              <a:solidFill>
                <a:schemeClr val="tx1"/>
              </a:solidFill>
              <a:ea typeface="Arial" panose="020B0604020202020204" pitchFamily="34" charset="0"/>
            </a:rPr>
            <a:t>середовище.</a:t>
          </a:r>
          <a:endParaRPr lang="uk-UA" sz="2400" b="1" kern="1200" noProof="0" dirty="0">
            <a:solidFill>
              <a:schemeClr val="tx1"/>
            </a:solidFill>
          </a:endParaRPr>
        </a:p>
      </dsp:txBody>
      <dsp:txXfrm>
        <a:off x="2064866" y="3560441"/>
        <a:ext cx="4946668" cy="924655"/>
      </dsp:txXfrm>
    </dsp:sp>
    <dsp:sp modelId="{1EED7B26-19E4-402D-908F-F11D7ED8FED9}">
      <dsp:nvSpPr>
        <dsp:cNvPr id="0" name=""/>
        <dsp:cNvSpPr/>
      </dsp:nvSpPr>
      <dsp:spPr>
        <a:xfrm>
          <a:off x="6035234" y="801634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bg2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178879" y="801634"/>
        <a:ext cx="351132" cy="480413"/>
      </dsp:txXfrm>
    </dsp:sp>
    <dsp:sp modelId="{98933AE7-5F38-4946-8483-AA2FF4F22AC6}">
      <dsp:nvSpPr>
        <dsp:cNvPr id="0" name=""/>
        <dsp:cNvSpPr/>
      </dsp:nvSpPr>
      <dsp:spPr>
        <a:xfrm>
          <a:off x="6594153" y="1962403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bg2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737798" y="1962403"/>
        <a:ext cx="351132" cy="480413"/>
      </dsp:txXfrm>
    </dsp:sp>
    <dsp:sp modelId="{1AFC0A4E-F2AE-4206-A2EF-C17FE0049A1B}">
      <dsp:nvSpPr>
        <dsp:cNvPr id="0" name=""/>
        <dsp:cNvSpPr/>
      </dsp:nvSpPr>
      <dsp:spPr>
        <a:xfrm>
          <a:off x="7144730" y="3123172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bg2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7288375" y="3123172"/>
        <a:ext cx="351132" cy="48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13118-268C-4E5F-B65E-5B58CC7B2CC8}">
      <dsp:nvSpPr>
        <dsp:cNvPr id="0" name=""/>
        <dsp:cNvSpPr/>
      </dsp:nvSpPr>
      <dsp:spPr>
        <a:xfrm rot="5400000">
          <a:off x="1270066" y="1398637"/>
          <a:ext cx="509300" cy="5798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D852EA-9A48-48AC-B5EE-58410304AB2A}">
      <dsp:nvSpPr>
        <dsp:cNvPr id="0" name=""/>
        <dsp:cNvSpPr/>
      </dsp:nvSpPr>
      <dsp:spPr>
        <a:xfrm>
          <a:off x="102929" y="484221"/>
          <a:ext cx="3126936" cy="952081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/>
            <a:t>Фонетичний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noProof="0" dirty="0" smtClean="0"/>
            <a:t>(розвиток мовленнєвого слуху) </a:t>
          </a:r>
          <a:endParaRPr lang="uk-UA" sz="2400" b="0" kern="1200" noProof="0" dirty="0"/>
        </a:p>
      </dsp:txBody>
      <dsp:txXfrm>
        <a:off x="149414" y="530706"/>
        <a:ext cx="3033966" cy="859111"/>
      </dsp:txXfrm>
    </dsp:sp>
    <dsp:sp modelId="{E6191E1C-43FA-4CE2-B8B4-913110353982}">
      <dsp:nvSpPr>
        <dsp:cNvPr id="0" name=""/>
        <dsp:cNvSpPr/>
      </dsp:nvSpPr>
      <dsp:spPr>
        <a:xfrm>
          <a:off x="1762116" y="891303"/>
          <a:ext cx="1084320" cy="48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762116" y="891303"/>
        <a:ext cx="1084320" cy="485047"/>
      </dsp:txXfrm>
    </dsp:sp>
    <dsp:sp modelId="{86CE7FA6-7BF4-4D2B-85E2-1E1986F00DFB}">
      <dsp:nvSpPr>
        <dsp:cNvPr id="0" name=""/>
        <dsp:cNvSpPr/>
      </dsp:nvSpPr>
      <dsp:spPr>
        <a:xfrm rot="5400000">
          <a:off x="2422154" y="2610609"/>
          <a:ext cx="509300" cy="5798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687D6C-5BDB-4BEE-A3F6-03682CF58675}">
      <dsp:nvSpPr>
        <dsp:cNvPr id="0" name=""/>
        <dsp:cNvSpPr/>
      </dsp:nvSpPr>
      <dsp:spPr>
        <a:xfrm>
          <a:off x="1835543" y="1658586"/>
          <a:ext cx="3603818" cy="975360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/>
            <a:t>Графічний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noProof="0" dirty="0" smtClean="0"/>
            <a:t>(запам'ятовування буквеного складу слів)</a:t>
          </a: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1883165" y="1706208"/>
        <a:ext cx="3508574" cy="880116"/>
      </dsp:txXfrm>
    </dsp:sp>
    <dsp:sp modelId="{1D8750BD-A65F-4C7B-A5AF-B7B94DC11D9E}">
      <dsp:nvSpPr>
        <dsp:cNvPr id="0" name=""/>
        <dsp:cNvSpPr/>
      </dsp:nvSpPr>
      <dsp:spPr>
        <a:xfrm>
          <a:off x="3916886" y="1753060"/>
          <a:ext cx="253522" cy="48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AFD8-F529-443D-A930-F1F41A6A6217}">
      <dsp:nvSpPr>
        <dsp:cNvPr id="0" name=""/>
        <dsp:cNvSpPr/>
      </dsp:nvSpPr>
      <dsp:spPr>
        <a:xfrm>
          <a:off x="3002550" y="2909146"/>
          <a:ext cx="5062345" cy="1462806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/>
            <a:t>Морфемний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0" kern="1200" noProof="0" dirty="0" smtClean="0"/>
            <a:t>(прогнозування орфограм у морфемах, підготовка до розв</a:t>
          </a:r>
          <a:r>
            <a:rPr lang="en-US" sz="2400" b="0" kern="1200" noProof="0" dirty="0" smtClean="0"/>
            <a:t>’</a:t>
          </a:r>
          <a:r>
            <a:rPr lang="uk-UA" sz="2400" b="0" kern="1200" noProof="0" dirty="0" smtClean="0"/>
            <a:t>язання орфографічної задачі)</a:t>
          </a:r>
          <a:endParaRPr lang="uk-UA" sz="2400" b="0" kern="1200" noProof="0" dirty="0"/>
        </a:p>
      </dsp:txBody>
      <dsp:txXfrm>
        <a:off x="3073971" y="2980567"/>
        <a:ext cx="4919503" cy="1319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F921-7F8C-4EE1-AE02-566C3B1CC663}">
      <dsp:nvSpPr>
        <dsp:cNvPr id="0" name=""/>
        <dsp:cNvSpPr/>
      </dsp:nvSpPr>
      <dsp:spPr>
        <a:xfrm>
          <a:off x="936108" y="2928396"/>
          <a:ext cx="5616616" cy="262601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Добір</a:t>
          </a:r>
          <a:r>
            <a:rPr lang="ru-RU" sz="3200" b="1" kern="1200" spc="-105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орфографічних</a:t>
          </a:r>
          <a:r>
            <a:rPr lang="ru-RU" sz="3200" b="1" kern="1200" spc="-8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вправ</a:t>
          </a:r>
          <a:r>
            <a:rPr lang="ru-RU" sz="3200" b="1" kern="1200" spc="-75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залежить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від </a:t>
          </a: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багатьох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 </a:t>
          </a: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чинник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ів</a:t>
          </a:r>
          <a:endParaRPr lang="ru-RU" sz="3200" kern="1200" dirty="0"/>
        </a:p>
      </dsp:txBody>
      <dsp:txXfrm>
        <a:off x="1758642" y="3312966"/>
        <a:ext cx="3971548" cy="1856870"/>
      </dsp:txXfrm>
    </dsp:sp>
    <dsp:sp modelId="{2A60E516-669D-4F4B-A439-F302A3D45B86}">
      <dsp:nvSpPr>
        <dsp:cNvPr id="0" name=""/>
        <dsp:cNvSpPr/>
      </dsp:nvSpPr>
      <dsp:spPr>
        <a:xfrm rot="16255844">
          <a:off x="58476" y="2515692"/>
          <a:ext cx="1848676" cy="68659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84BB3-ED7E-4457-A534-854090D7235B}">
      <dsp:nvSpPr>
        <dsp:cNvPr id="0" name=""/>
        <dsp:cNvSpPr/>
      </dsp:nvSpPr>
      <dsp:spPr>
        <a:xfrm>
          <a:off x="0" y="768154"/>
          <a:ext cx="2288661" cy="183092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від етапу роботи над орфограмою </a:t>
          </a:r>
          <a:endParaRPr lang="ru-RU" sz="2400" b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3626" y="821780"/>
        <a:ext cx="2181409" cy="1723677"/>
      </dsp:txXfrm>
    </dsp:sp>
    <dsp:sp modelId="{89C5E40B-DEA5-494C-BEFA-96ED53514AC0}">
      <dsp:nvSpPr>
        <dsp:cNvPr id="0" name=""/>
        <dsp:cNvSpPr/>
      </dsp:nvSpPr>
      <dsp:spPr>
        <a:xfrm rot="16275586">
          <a:off x="2892953" y="1734052"/>
          <a:ext cx="1854049" cy="68659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021ED-A410-4290-A503-4EFB08D4CDCB}">
      <dsp:nvSpPr>
        <dsp:cNvPr id="0" name=""/>
        <dsp:cNvSpPr/>
      </dsp:nvSpPr>
      <dsp:spPr>
        <a:xfrm>
          <a:off x="2672093" y="51517"/>
          <a:ext cx="2288661" cy="183092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дотримання принципу поступового нарощення труднощів</a:t>
          </a:r>
          <a:endParaRPr lang="ru-RU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725719" y="105143"/>
        <a:ext cx="2181409" cy="1723677"/>
      </dsp:txXfrm>
    </dsp:sp>
    <dsp:sp modelId="{2523CD12-D947-4D0B-A59D-ECA43777B814}">
      <dsp:nvSpPr>
        <dsp:cNvPr id="0" name=""/>
        <dsp:cNvSpPr/>
      </dsp:nvSpPr>
      <dsp:spPr>
        <a:xfrm rot="16237996">
          <a:off x="5720825" y="2664821"/>
          <a:ext cx="1623603" cy="68659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F563-38F3-4FA6-8A27-F049F25058C6}">
      <dsp:nvSpPr>
        <dsp:cNvPr id="0" name=""/>
        <dsp:cNvSpPr/>
      </dsp:nvSpPr>
      <dsp:spPr>
        <a:xfrm>
          <a:off x="5256579" y="840161"/>
          <a:ext cx="2288661" cy="183092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rPr>
            <a:t>підвищення рівня самостійності учнів </a:t>
          </a:r>
          <a:endParaRPr lang="ru-RU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310205" y="893787"/>
        <a:ext cx="2181409" cy="17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D918-4726-440A-A599-B3DBCF492292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BF6E-D7BF-4AC3-A4A5-93CFE387C2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6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BF6E-D7BF-4AC3-A4A5-93CFE387C2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8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BF6E-D7BF-4AC3-A4A5-93CFE387C2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1052736"/>
            <a:ext cx="7246588" cy="2519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09120"/>
            <a:ext cx="3356940" cy="194421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Мартинюк Зоряна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педагогічних наук,</a:t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науковий 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співробітник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відділу логопедії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7028" y="160783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МОДЕЛЮВАННЯ ОРФОГРАФІЧНОЇ КОМПЕТЕНЦІЇ МОЛОДШИХ ШКОЛЯРІВ З ОСОБЛИВИМИ МОВЛЕННЄВИМИ ПОТРЕБАМИ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 Спеціальної педагогіки і психології імені Миколи Ярмаченка НАПН України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791" r="1915"/>
          <a:stretch/>
        </p:blipFill>
        <p:spPr>
          <a:xfrm>
            <a:off x="6948264" y="4169511"/>
            <a:ext cx="2200997" cy="2655257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548680"/>
            <a:ext cx="7960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Попереджувальний диктант </a:t>
            </a:r>
            <a:endParaRPr lang="uk-UA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91680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Запропонований  вид диктанту проводиться за схемою – спочатку усне пояснення, а саме усний розбір тексту, потім його запис. </a:t>
            </a:r>
          </a:p>
          <a:p>
            <a:pPr indent="450215"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/>
            <a:r>
              <a:rPr lang="ru-RU" sz="2400" b="1" dirty="0">
                <a:ea typeface="Arial" panose="020B0604020202020204" pitchFamily="34" charset="0"/>
              </a:rPr>
              <a:t>ІНСТРУКЦІЯ: </a:t>
            </a:r>
            <a:r>
              <a:rPr lang="uk-UA" sz="2400" dirty="0" smtClean="0">
                <a:ea typeface="Arial" panose="020B0604020202020204" pitchFamily="34" charset="0"/>
              </a:rPr>
              <a:t>запиши текст у зошит. </a:t>
            </a:r>
            <a:endParaRPr lang="ru-RU" sz="2400" dirty="0">
              <a:ea typeface="Arial" panose="020B0604020202020204" pitchFamily="34" charset="0"/>
            </a:endParaRPr>
          </a:p>
          <a:p>
            <a:pPr indent="450215" algn="just"/>
            <a:r>
              <a:rPr lang="uk-UA" sz="2400" i="1" dirty="0" smtClean="0"/>
              <a:t>Мій хом</a:t>
            </a:r>
            <a:r>
              <a:rPr lang="en-BB" sz="2400" i="1" dirty="0" smtClean="0"/>
              <a:t>’</a:t>
            </a:r>
            <a:r>
              <a:rPr lang="uk-UA" sz="2400" i="1" dirty="0" smtClean="0"/>
              <a:t>як з</a:t>
            </a:r>
            <a:r>
              <a:rPr lang="en-BB" sz="2400" i="1" dirty="0" smtClean="0"/>
              <a:t>’</a:t>
            </a:r>
            <a:r>
              <a:rPr lang="uk-UA" sz="2400" i="1" dirty="0" smtClean="0"/>
              <a:t>їв пів</a:t>
            </a:r>
            <a:r>
              <a:rPr lang="en-BB" sz="2400" i="1" dirty="0" smtClean="0"/>
              <a:t>’</a:t>
            </a:r>
            <a:r>
              <a:rPr lang="uk-UA" sz="2400" i="1" dirty="0" smtClean="0"/>
              <a:t>яйця.</a:t>
            </a:r>
            <a:r>
              <a:rPr lang="en-BB" sz="2400" i="1" dirty="0" smtClean="0"/>
              <a:t> </a:t>
            </a:r>
            <a:r>
              <a:rPr lang="uk-UA" sz="2400" i="1" dirty="0" smtClean="0"/>
              <a:t>Моя мам святкує день народження. </a:t>
            </a:r>
            <a:r>
              <a:rPr lang="uk-UA" sz="2400" i="1" dirty="0"/>
              <a:t> </a:t>
            </a:r>
            <a:r>
              <a:rPr lang="uk-UA" sz="2400" i="1" dirty="0" smtClean="0"/>
              <a:t>О п'ятій </a:t>
            </a:r>
            <a:r>
              <a:rPr lang="uk-UA" sz="2400" i="1" dirty="0"/>
              <a:t>годині ми вирушаємо до театру. </a:t>
            </a:r>
            <a:r>
              <a:rPr lang="uk-UA" sz="2400" i="1" dirty="0" smtClean="0"/>
              <a:t>Дев</a:t>
            </a:r>
            <a:r>
              <a:rPr lang="en-BB" sz="2400" i="1" dirty="0" smtClean="0"/>
              <a:t>’</a:t>
            </a:r>
            <a:r>
              <a:rPr lang="uk-UA" sz="2400" i="1" dirty="0" smtClean="0"/>
              <a:t>ятнадцятого </a:t>
            </a:r>
            <a:r>
              <a:rPr lang="uk-UA" sz="2400" i="1" dirty="0"/>
              <a:t>жовтня мої друзі ідуть на концерт. </a:t>
            </a:r>
            <a:r>
              <a:rPr lang="uk-UA" sz="2400" i="1" dirty="0" smtClean="0"/>
              <a:t>Морквяний сік дуже смачний.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215"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764704"/>
            <a:ext cx="8229600" cy="8069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Вибірковий</a:t>
            </a:r>
            <a:r>
              <a:rPr kumimoji="0" lang="ru-RU" sz="2800" b="1" i="0" u="none" strike="noStrike" kern="1200" cap="none" spc="0" normalizeH="0" noProof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диктант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0000"/>
                </a:solidFill>
              </a:rPr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     Запропонований</a:t>
            </a:r>
            <a:r>
              <a:rPr lang="ru-RU" sz="2400" dirty="0" smtClean="0">
                <a:solidFill>
                  <a:srgbClr val="000000"/>
                </a:solidFill>
              </a:rPr>
              <a:t> вид </a:t>
            </a:r>
            <a:r>
              <a:rPr lang="uk-UA" sz="2400" dirty="0" smtClean="0">
                <a:solidFill>
                  <a:srgbClr val="000000"/>
                </a:solidFill>
              </a:rPr>
              <a:t>диктанту </a:t>
            </a:r>
            <a:r>
              <a:rPr lang="uk-UA" sz="2400" dirty="0" smtClean="0"/>
              <a:t>передбачає запис лише окремих  частин  продиктованого тексту (слова, словосполучення, групи слів, частини речень або навіть окремі речення).</a:t>
            </a:r>
            <a:endParaRPr lang="uk-UA" sz="2400" dirty="0" smtClean="0">
              <a:solidFill>
                <a:srgbClr val="000000"/>
              </a:solidFill>
            </a:endParaRPr>
          </a:p>
          <a:p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ea typeface="Arial" panose="020B0604020202020204" pitchFamily="34" charset="0"/>
              </a:rPr>
              <a:t>        </a:t>
            </a:r>
            <a:r>
              <a:rPr lang="ru-RU" sz="2400" b="1" dirty="0" smtClean="0">
                <a:ea typeface="Arial" panose="020B0604020202020204" pitchFamily="34" charset="0"/>
              </a:rPr>
              <a:t>ІНСТРУКЦІЯ: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 продиктованих (почутих) слів виберіть ті, що пишуться з апострофом, і складіть  з ним речення,  запишіть у зошит. </a:t>
            </a:r>
            <a:endParaRPr lang="uk-UA" sz="2400" i="1" dirty="0">
              <a:solidFill>
                <a:srgbClr val="000000"/>
              </a:solidFill>
            </a:endParaRPr>
          </a:p>
          <a:p>
            <a:pPr algn="just"/>
            <a:r>
              <a:rPr lang="uk-UA" sz="2400" i="1" dirty="0" smtClean="0"/>
              <a:t>     М'який</a:t>
            </a:r>
            <a:r>
              <a:rPr lang="uk-UA" sz="2400" i="1" dirty="0"/>
              <a:t>, </a:t>
            </a:r>
            <a:r>
              <a:rPr lang="uk-UA" sz="2400" i="1" dirty="0" smtClean="0"/>
              <a:t>свято, об'їжджати</a:t>
            </a:r>
            <a:r>
              <a:rPr lang="uk-UA" sz="2400" i="1" dirty="0"/>
              <a:t>, </a:t>
            </a:r>
            <a:r>
              <a:rPr lang="uk-UA" sz="2400" i="1" dirty="0" smtClean="0"/>
              <a:t>морквяний, сором'язливий</a:t>
            </a:r>
            <a:r>
              <a:rPr lang="uk-UA" sz="2400" i="1" dirty="0"/>
              <a:t>, м'ята, </a:t>
            </a:r>
            <a:r>
              <a:rPr lang="uk-UA" sz="2400" i="1" dirty="0" smtClean="0"/>
              <a:t>мавпячий, п'ять, десять, сім'я</a:t>
            </a:r>
            <a:r>
              <a:rPr lang="uk-UA" sz="2400" i="1" dirty="0"/>
              <a:t>, </a:t>
            </a:r>
            <a:r>
              <a:rPr lang="uk-UA" sz="2400" i="1" dirty="0" smtClean="0"/>
              <a:t>буряк. подвір'я</a:t>
            </a:r>
            <a:r>
              <a:rPr lang="uk-UA" sz="2400" i="1" dirty="0"/>
              <a:t>, </a:t>
            </a:r>
            <a:endParaRPr lang="uk-UA" sz="24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00024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200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39552" y="548680"/>
            <a:ext cx="8325843" cy="179107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Коментований</a:t>
            </a:r>
            <a:r>
              <a:rPr kumimoji="0" lang="uk-UA" sz="2800" b="1" i="0" u="none" strike="noStrike" kern="1200" cap="none" spc="0" normalizeH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диктант 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400050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2404" y="980728"/>
            <a:ext cx="7459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Запропонований вид роботи передбачає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думання вголос» під час запису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сприйнятого на слух тексту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ea typeface="Arial" panose="020B0604020202020204" pitchFamily="34" charset="0"/>
              </a:rPr>
              <a:t>    ІНСТРУКЦІЯ</a:t>
            </a:r>
            <a:r>
              <a:rPr lang="ru-RU" sz="2400" b="1" dirty="0">
                <a:ea typeface="Arial" panose="020B0604020202020204" pitchFamily="34" charset="0"/>
              </a:rPr>
              <a:t>: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запишіть речення. (</a:t>
            </a:r>
            <a:r>
              <a:rPr lang="uk-UA" sz="2400" dirty="0"/>
              <a:t>О</a:t>
            </a:r>
            <a:r>
              <a:rPr lang="uk-UA" sz="2400" dirty="0" smtClean="0"/>
              <a:t>дин </a:t>
            </a:r>
            <a:r>
              <a:rPr lang="uk-UA" sz="2400" dirty="0"/>
              <a:t>і</a:t>
            </a:r>
            <a:r>
              <a:rPr lang="uk-UA" sz="2400" dirty="0" smtClean="0"/>
              <a:t>з учнів </a:t>
            </a:r>
            <a:r>
              <a:rPr lang="uk-UA" sz="2400" dirty="0"/>
              <a:t>записує </a:t>
            </a:r>
            <a:r>
              <a:rPr lang="uk-UA" sz="2400" dirty="0" smtClean="0"/>
              <a:t>речення </a:t>
            </a:r>
            <a:r>
              <a:rPr lang="uk-UA" sz="2400" dirty="0"/>
              <a:t>разом з </a:t>
            </a:r>
            <a:r>
              <a:rPr lang="uk-UA" sz="2400" dirty="0" smtClean="0"/>
              <a:t>іншими, </a:t>
            </a:r>
            <a:r>
              <a:rPr lang="uk-UA" sz="2400" dirty="0"/>
              <a:t>голосно і чітко </a:t>
            </a:r>
            <a:r>
              <a:rPr lang="uk-UA" sz="2400" dirty="0" smtClean="0"/>
              <a:t>промовляє </a:t>
            </a:r>
            <a:r>
              <a:rPr lang="uk-UA" sz="2400" dirty="0"/>
              <a:t>слова, коротко пояснює їх </a:t>
            </a:r>
            <a:r>
              <a:rPr lang="uk-UA" sz="2400" dirty="0" smtClean="0"/>
              <a:t>написання</a:t>
            </a:r>
            <a:r>
              <a:rPr lang="uk-UA" sz="2400" dirty="0"/>
              <a:t> </a:t>
            </a:r>
            <a:r>
              <a:rPr lang="uk-UA" sz="2400" dirty="0" smtClean="0"/>
              <a:t>(де вживається апостроф а де ні). </a:t>
            </a:r>
          </a:p>
          <a:p>
            <a:pPr algn="just"/>
            <a:r>
              <a:rPr lang="uk-UA" sz="2400" i="1" dirty="0" smtClean="0"/>
              <a:t>    Сьогодні неділя. Малий Мар’янко з матір’ю поїдуть до діда Дем’яна в сусіднє село Валер’янівку. Це для нього свято. Вони будуть їхати в’юнкою польовою стежкою на велосипедах</a:t>
            </a:r>
            <a:r>
              <a:rPr lang="ru-RU" sz="2400" i="1" dirty="0" smtClean="0"/>
              <a:t>, </a:t>
            </a:r>
            <a:r>
              <a:rPr lang="ru-RU" sz="2400" i="1" dirty="0"/>
              <a:t>об’їжджаючи широкі лани буряків, пшениці, соняшника, кукурудзи. </a:t>
            </a:r>
            <a:endParaRPr lang="uk-UA" sz="2400" dirty="0" smtClean="0"/>
          </a:p>
          <a:p>
            <a:pPr algn="just"/>
            <a:endParaRPr lang="en-US" sz="2400" dirty="0"/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Списування</a:t>
            </a:r>
            <a:endParaRPr kumimoji="0" lang="ru-RU" sz="2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42886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4436" y="90872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         Це один </a:t>
            </a:r>
            <a:r>
              <a:rPr lang="uk-UA" sz="2400" dirty="0"/>
              <a:t>з найпоширеніших видів орфографічних вправ, спрямований на формування умінь запам'ятовувати графічні образи слів. Умовою свідомого списування є розуміння учнями </a:t>
            </a:r>
            <a:r>
              <a:rPr lang="uk-UA" sz="2400" dirty="0" smtClean="0"/>
              <a:t>того</a:t>
            </a:r>
            <a:r>
              <a:rPr lang="uk-UA" sz="2400" dirty="0"/>
              <a:t>, що вони списують</a:t>
            </a:r>
            <a:r>
              <a:rPr lang="uk-UA" sz="2400" dirty="0" smtClean="0"/>
              <a:t>.</a:t>
            </a:r>
          </a:p>
          <a:p>
            <a:pPr algn="just"/>
            <a:endParaRPr lang="ru-RU" sz="2400" b="1" dirty="0" smtClean="0">
              <a:ea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ea typeface="Arial" panose="020B0604020202020204" pitchFamily="34" charset="0"/>
              </a:rPr>
              <a:t>       ІНСТРУКЦІЯ:</a:t>
            </a:r>
            <a:r>
              <a:rPr lang="ru-RU" sz="2400" dirty="0" smtClean="0">
                <a:ea typeface="Arial" panose="020B0604020202020204" pitchFamily="34" charset="0"/>
              </a:rPr>
              <a:t> </a:t>
            </a:r>
            <a:r>
              <a:rPr lang="uk-UA" sz="2400" dirty="0" smtClean="0">
                <a:ea typeface="Arial" panose="020B0604020202020204" pitchFamily="34" charset="0"/>
              </a:rPr>
              <a:t>спишіть</a:t>
            </a:r>
            <a:r>
              <a:rPr lang="ru-RU" sz="2400" dirty="0" smtClean="0">
                <a:ea typeface="Arial" panose="020B0604020202020204" pitchFamily="34" charset="0"/>
              </a:rPr>
              <a:t> слова, у два </a:t>
            </a:r>
            <a:r>
              <a:rPr lang="uk-UA" sz="2400" dirty="0" smtClean="0">
                <a:ea typeface="Arial" panose="020B0604020202020204" pitchFamily="34" charset="0"/>
              </a:rPr>
              <a:t>стовпчики</a:t>
            </a:r>
            <a:r>
              <a:rPr lang="ru-RU" sz="2400" dirty="0" smtClean="0">
                <a:ea typeface="Arial" panose="020B0604020202020204" pitchFamily="34" charset="0"/>
              </a:rPr>
              <a:t> </a:t>
            </a:r>
            <a:r>
              <a:rPr lang="uk-UA" sz="2400" dirty="0" smtClean="0"/>
              <a:t>слова </a:t>
            </a:r>
            <a:r>
              <a:rPr lang="uk-UA" sz="2400" dirty="0"/>
              <a:t>з апострофом та слова без </a:t>
            </a:r>
            <a:r>
              <a:rPr lang="uk-UA" sz="2400" dirty="0" smtClean="0"/>
              <a:t>апострофа</a:t>
            </a:r>
            <a:r>
              <a:rPr lang="uk-UA" sz="2400" dirty="0"/>
              <a:t> 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i="1" dirty="0" smtClean="0"/>
              <a:t>      М_ята</a:t>
            </a:r>
            <a:r>
              <a:rPr lang="uk-UA" sz="2400" i="1" dirty="0"/>
              <a:t>, св_ято, подвір_я, зор_я,  трав_яний, хлоп_я, рум_янок, кучер_явий, об_їхав, р_яст, бур_як, солов_ї, голуб_ята, духм_яна, полив_яний, сер_йозний, п_ятиперстень, моркв_яний, в_ється, об_їхав, пор_ядок, цв_ях, ластів_я.</a:t>
            </a:r>
            <a:endParaRPr lang="en-US" sz="2400" i="1" dirty="0"/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ВПРАВИ НА ЧАСТКОВЕ ЗАПАМ</a:t>
            </a:r>
            <a:r>
              <a:rPr lang="en-US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’</a:t>
            </a: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ЯТОВУВАННЯ ПРАВИЛА</a:t>
            </a:r>
            <a:endParaRPr kumimoji="0" lang="uk-UA" sz="2800" b="1" i="0" u="none" strike="noStrike" kern="1200" cap="none" spc="0" normalizeH="0" baseline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02" y="1696016"/>
            <a:ext cx="8003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- </a:t>
            </a:r>
            <a:r>
              <a:rPr lang="ru-RU" sz="2400" dirty="0" smtClean="0"/>
              <a:t>  </a:t>
            </a:r>
            <a:r>
              <a:rPr lang="ru-RU" sz="2800" dirty="0" smtClean="0"/>
              <a:t>попереджувальний ди</a:t>
            </a:r>
            <a:r>
              <a:rPr lang="uk-UA" sz="2800" dirty="0"/>
              <a:t>к</a:t>
            </a:r>
            <a:r>
              <a:rPr lang="ru-RU" sz="2800" dirty="0" smtClean="0"/>
              <a:t>тант;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   самоди</a:t>
            </a:r>
            <a:r>
              <a:rPr lang="uk-UA" sz="2800" dirty="0"/>
              <a:t>к</a:t>
            </a:r>
            <a:r>
              <a:rPr lang="ru-RU" sz="2800" dirty="0" smtClean="0"/>
              <a:t>тант (</a:t>
            </a:r>
            <a:r>
              <a:rPr lang="uk-UA" sz="2800" dirty="0" smtClean="0"/>
              <a:t>це </a:t>
            </a:r>
            <a:r>
              <a:rPr lang="uk-UA" sz="2800" dirty="0"/>
              <a:t>диктант </a:t>
            </a:r>
            <a:r>
              <a:rPr lang="uk-UA" sz="2800" dirty="0" smtClean="0"/>
              <a:t>по пам'яті) дуже </a:t>
            </a:r>
            <a:r>
              <a:rPr lang="uk-UA" sz="2800" dirty="0"/>
              <a:t>корисний вид </a:t>
            </a:r>
            <a:r>
              <a:rPr lang="uk-UA" sz="2800" dirty="0" smtClean="0"/>
              <a:t>диктанту, тому що  </a:t>
            </a:r>
            <a:r>
              <a:rPr lang="uk-UA" sz="2800" dirty="0"/>
              <a:t>розвиває в учнів зорову пам'ять, навички самостійного письма та довільну </a:t>
            </a:r>
            <a:r>
              <a:rPr lang="uk-UA" sz="2800" dirty="0" smtClean="0"/>
              <a:t>увагу. Текст </a:t>
            </a:r>
            <a:r>
              <a:rPr lang="uk-UA" sz="2800" dirty="0"/>
              <a:t> </a:t>
            </a:r>
            <a:r>
              <a:rPr lang="uk-UA" sz="2800" dirty="0" smtClean="0"/>
              <a:t>використовується у стилі віршів, проз, уривків, </a:t>
            </a:r>
            <a:r>
              <a:rPr lang="uk-UA" sz="2800" dirty="0"/>
              <a:t>вивчені учнями </a:t>
            </a:r>
            <a:r>
              <a:rPr lang="uk-UA" sz="2800" dirty="0" smtClean="0"/>
              <a:t>заздалегідь.</a:t>
            </a:r>
            <a:endParaRPr lang="ru-RU" sz="2800" dirty="0" smtClean="0"/>
          </a:p>
          <a:p>
            <a:pPr marL="285750" indent="-285750" algn="just">
              <a:buFontTx/>
              <a:buChar char="-"/>
            </a:pPr>
            <a:r>
              <a:rPr lang="ru-RU" sz="2800" dirty="0" smtClean="0"/>
              <a:t> </a:t>
            </a:r>
            <a:r>
              <a:rPr lang="uk-UA" sz="2800" dirty="0"/>
              <a:t>к</a:t>
            </a:r>
            <a:r>
              <a:rPr lang="ru-RU" sz="2800" dirty="0" smtClean="0"/>
              <a:t>оментоване письмо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6" name="Picture 4" descr="22ecdb766c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3034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83568" y="764704"/>
            <a:ext cx="8046066" cy="8069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ПОВНЕ ЗАСТОСУВАННЯ ОРФОГРАФІЧНОГО ПРАВИЛА</a:t>
            </a:r>
            <a:endParaRPr lang="uk-UA" sz="2800" b="1" baseline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435" y="1988840"/>
            <a:ext cx="7460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-   </a:t>
            </a:r>
            <a:r>
              <a:rPr lang="ru-RU" sz="2800" dirty="0" smtClean="0"/>
              <a:t>пояснювальний </a:t>
            </a:r>
            <a:r>
              <a:rPr lang="en-US" sz="2800" dirty="0"/>
              <a:t>i </a:t>
            </a:r>
            <a:r>
              <a:rPr lang="uk-UA" sz="2800" dirty="0" smtClean="0"/>
              <a:t>к</a:t>
            </a:r>
            <a:r>
              <a:rPr lang="ru-RU" sz="2800" dirty="0" smtClean="0"/>
              <a:t>онтрольний диктанти;</a:t>
            </a:r>
          </a:p>
          <a:p>
            <a:pPr algn="just"/>
            <a:r>
              <a:rPr lang="ru-RU" sz="2800" dirty="0" smtClean="0"/>
              <a:t>- </a:t>
            </a:r>
            <a:r>
              <a:rPr lang="uk-UA" sz="2800" dirty="0" smtClean="0"/>
              <a:t>різні</a:t>
            </a:r>
            <a:r>
              <a:rPr lang="ru-RU" sz="2800" dirty="0" smtClean="0"/>
              <a:t> </a:t>
            </a:r>
            <a:r>
              <a:rPr lang="ru-RU" sz="2800" dirty="0"/>
              <a:t>види творчих вправ орфографічного спрямування: </a:t>
            </a:r>
            <a:r>
              <a:rPr lang="uk-UA" sz="2800" dirty="0" smtClean="0"/>
              <a:t>самодиктант</a:t>
            </a:r>
            <a:r>
              <a:rPr lang="ru-RU" sz="2800" dirty="0" smtClean="0"/>
              <a:t>, </a:t>
            </a:r>
            <a:r>
              <a:rPr lang="uk-UA" sz="2800" dirty="0" smtClean="0"/>
              <a:t>написання переказу тексту, </a:t>
            </a:r>
            <a:r>
              <a:rPr lang="ru-RU" sz="2800" dirty="0" smtClean="0"/>
              <a:t> </a:t>
            </a:r>
            <a:r>
              <a:rPr lang="uk-UA" sz="2800" dirty="0" smtClean="0"/>
              <a:t>твору</a:t>
            </a:r>
            <a:r>
              <a:rPr lang="ru-RU" sz="2800" dirty="0"/>
              <a:t>.</a:t>
            </a:r>
          </a:p>
        </p:txBody>
      </p:sp>
      <p:pic>
        <p:nvPicPr>
          <p:cNvPr id="4" name="Picture 5" descr="Критерії оцінювання навчальних досягнень учнів з української мов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762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Орфографічний розбір</a:t>
            </a:r>
            <a:endParaRPr kumimoji="0" lang="ru-RU" sz="32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674" y="1196752"/>
            <a:ext cx="7168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я</a:t>
            </a:r>
            <a:r>
              <a:rPr lang="uk-UA" sz="2400" dirty="0"/>
              <a:t>к</a:t>
            </a:r>
            <a:r>
              <a:rPr lang="en-US" sz="2400" dirty="0" smtClean="0"/>
              <a:t>a</a:t>
            </a:r>
            <a:r>
              <a:rPr lang="ru-RU" sz="2400" dirty="0" smtClean="0"/>
              <a:t> </a:t>
            </a:r>
            <a:r>
              <a:rPr lang="uk-UA" sz="2400" dirty="0" smtClean="0"/>
              <a:t>розпізнавальна</a:t>
            </a:r>
            <a:r>
              <a:rPr lang="ru-RU" sz="2400" dirty="0" smtClean="0"/>
              <a:t> озна</a:t>
            </a:r>
            <a:r>
              <a:rPr lang="uk-UA" sz="2400" dirty="0"/>
              <a:t>к</a:t>
            </a:r>
            <a:r>
              <a:rPr lang="ru-RU" sz="2400" dirty="0" smtClean="0"/>
              <a:t>а в</a:t>
            </a:r>
            <a:r>
              <a:rPr lang="uk-UA" sz="2400" dirty="0"/>
              <a:t>к</a:t>
            </a:r>
            <a:r>
              <a:rPr lang="ru-RU" sz="2400" dirty="0" smtClean="0"/>
              <a:t>азує </a:t>
            </a:r>
            <a:r>
              <a:rPr lang="ru-RU" sz="2400" dirty="0"/>
              <a:t>на орфограму;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</a:t>
            </a:r>
            <a:r>
              <a:rPr lang="ru-RU" sz="2400" dirty="0" smtClean="0"/>
              <a:t>я</a:t>
            </a:r>
            <a:r>
              <a:rPr lang="uk-UA" sz="2400" dirty="0" smtClean="0"/>
              <a:t>к</a:t>
            </a:r>
            <a:r>
              <a:rPr lang="ru-RU" sz="2400" dirty="0" smtClean="0"/>
              <a:t>ий </a:t>
            </a:r>
            <a:r>
              <a:rPr lang="ru-RU" sz="2400" dirty="0"/>
              <a:t>тип орфограми;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 в </a:t>
            </a:r>
            <a:r>
              <a:rPr lang="ru-RU" sz="2400" dirty="0" smtClean="0"/>
              <a:t>я</a:t>
            </a:r>
            <a:r>
              <a:rPr lang="uk-UA" sz="2400" dirty="0" smtClean="0"/>
              <a:t>к</a:t>
            </a:r>
            <a:r>
              <a:rPr lang="ru-RU" sz="2400" dirty="0" smtClean="0"/>
              <a:t>ій </a:t>
            </a:r>
            <a:r>
              <a:rPr lang="ru-RU" sz="2400" dirty="0"/>
              <a:t>частині слова </a:t>
            </a:r>
            <a:r>
              <a:rPr lang="uk-UA" sz="2400" dirty="0" smtClean="0"/>
              <a:t>з</a:t>
            </a:r>
            <a:r>
              <a:rPr lang="ru-RU" sz="2400" dirty="0" smtClean="0"/>
              <a:t>находиться </a:t>
            </a:r>
            <a:r>
              <a:rPr lang="ru-RU" sz="2400" dirty="0"/>
              <a:t>орфограма;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 </a:t>
            </a:r>
            <a:r>
              <a:rPr lang="ru-RU" sz="2400" dirty="0" smtClean="0"/>
              <a:t>я</a:t>
            </a:r>
            <a:r>
              <a:rPr lang="uk-UA" sz="2400" dirty="0" smtClean="0"/>
              <a:t>к</a:t>
            </a:r>
            <a:r>
              <a:rPr lang="ru-RU" sz="2400" dirty="0" smtClean="0"/>
              <a:t>им </a:t>
            </a:r>
            <a:r>
              <a:rPr lang="ru-RU" sz="2400" dirty="0"/>
              <a:t>правилом </a:t>
            </a:r>
            <a:r>
              <a:rPr lang="ru-RU" sz="2400" dirty="0" smtClean="0"/>
              <a:t>регулюється написання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) </a:t>
            </a:r>
            <a:r>
              <a:rPr lang="ru-RU" sz="2400" dirty="0" smtClean="0"/>
              <a:t> я</a:t>
            </a:r>
            <a:r>
              <a:rPr lang="uk-UA" sz="2400" dirty="0" smtClean="0"/>
              <a:t>к</a:t>
            </a:r>
            <a:r>
              <a:rPr lang="ru-RU" sz="2400" dirty="0" smtClean="0"/>
              <a:t>ий </a:t>
            </a:r>
            <a:r>
              <a:rPr lang="ru-RU" sz="2400" dirty="0"/>
              <a:t>принцип орфографії лежить в основі написания та </a:t>
            </a:r>
            <a:r>
              <a:rPr lang="ru-RU" sz="2400" dirty="0" smtClean="0"/>
              <a:t>об</a:t>
            </a:r>
            <a:r>
              <a:rPr lang="uk-UA" sz="2400" dirty="0" smtClean="0"/>
              <a:t>г</a:t>
            </a:r>
            <a:r>
              <a:rPr lang="ru-RU" sz="2400" dirty="0" smtClean="0"/>
              <a:t>рунтування </a:t>
            </a:r>
            <a:r>
              <a:rPr lang="ru-RU" sz="2400" dirty="0"/>
              <a:t>орфограми.</a:t>
            </a:r>
            <a:endParaRPr lang="en-US" sz="24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34" y="4365104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Види орфографічного</a:t>
            </a:r>
            <a:r>
              <a:rPr kumimoji="0" lang="uk-UA" sz="3200" b="1" i="0" u="none" strike="noStrike" kern="1200" cap="none" spc="0" normalizeH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розбору</a:t>
            </a:r>
            <a:endParaRPr kumimoji="0" lang="uk-UA" sz="3200" b="1" i="0" u="none" strike="noStrike" kern="1200" cap="none" spc="0" normalizeH="0" baseline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402" y="169601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фронтальний — </a:t>
            </a:r>
            <a:r>
              <a:rPr lang="uk-UA" sz="2400" dirty="0" smtClean="0"/>
              <a:t>к</a:t>
            </a:r>
            <a:r>
              <a:rPr lang="ru-RU" sz="2400" dirty="0" smtClean="0"/>
              <a:t>оли </a:t>
            </a:r>
            <a:r>
              <a:rPr lang="uk-UA" sz="2400" dirty="0" smtClean="0"/>
              <a:t>наголошують </a:t>
            </a:r>
            <a:r>
              <a:rPr lang="ru-RU" sz="2400" dirty="0" smtClean="0"/>
              <a:t>на </a:t>
            </a:r>
            <a:r>
              <a:rPr lang="uk-UA" sz="2400" dirty="0" smtClean="0"/>
              <a:t>всі</a:t>
            </a:r>
            <a:r>
              <a:rPr lang="ru-RU" sz="2400" dirty="0" smtClean="0"/>
              <a:t> </a:t>
            </a:r>
            <a:r>
              <a:rPr lang="ru-RU" sz="2400" dirty="0"/>
              <a:t>вивчені орфограми та </a:t>
            </a:r>
            <a:r>
              <a:rPr lang="ru-RU" sz="2400" dirty="0" smtClean="0"/>
              <a:t>об</a:t>
            </a:r>
            <a:r>
              <a:rPr lang="uk-UA" sz="2400" dirty="0" smtClean="0"/>
              <a:t>грунтовують</a:t>
            </a:r>
            <a:r>
              <a:rPr lang="ru-RU" sz="2400" dirty="0" smtClean="0"/>
              <a:t> </a:t>
            </a:r>
            <a:r>
              <a:rPr lang="ru-RU" sz="2400" dirty="0"/>
              <a:t>їхній вибір в одному або </a:t>
            </a:r>
            <a:r>
              <a:rPr lang="uk-UA" sz="2400" dirty="0" smtClean="0"/>
              <a:t>к</a:t>
            </a:r>
            <a:r>
              <a:rPr lang="en-US" sz="2400" dirty="0" smtClean="0"/>
              <a:t>i</a:t>
            </a:r>
            <a:r>
              <a:rPr lang="ru-RU" sz="2400" dirty="0" smtClean="0"/>
              <a:t>ль</a:t>
            </a:r>
            <a:r>
              <a:rPr lang="uk-UA" sz="2400" dirty="0" smtClean="0"/>
              <a:t>к</a:t>
            </a:r>
            <a:r>
              <a:rPr lang="en-US" sz="2400" dirty="0" smtClean="0"/>
              <a:t>ox</a:t>
            </a:r>
            <a:r>
              <a:rPr lang="uk-UA" sz="2400" dirty="0"/>
              <a:t> </a:t>
            </a:r>
            <a:r>
              <a:rPr lang="ru-RU" sz="2400" dirty="0" smtClean="0"/>
              <a:t>словах</a:t>
            </a:r>
            <a:r>
              <a:rPr lang="ru-RU" sz="2400" dirty="0"/>
              <a:t>, а </a:t>
            </a:r>
            <a:r>
              <a:rPr lang="ru-RU" sz="2400" dirty="0" smtClean="0"/>
              <a:t>та</a:t>
            </a:r>
            <a:r>
              <a:rPr lang="uk-UA" sz="2400" dirty="0" smtClean="0"/>
              <a:t>к</a:t>
            </a:r>
            <a:r>
              <a:rPr lang="ru-RU" sz="2400" dirty="0" smtClean="0"/>
              <a:t>ож </a:t>
            </a:r>
            <a:r>
              <a:rPr lang="ru-RU" sz="2400" dirty="0"/>
              <a:t>в </a:t>
            </a:r>
            <a:r>
              <a:rPr lang="uk-UA" sz="2400" dirty="0" smtClean="0"/>
              <a:t>реченні</a:t>
            </a:r>
            <a:r>
              <a:rPr lang="ru-RU" sz="2400" dirty="0" smtClean="0"/>
              <a:t> у цілому</a:t>
            </a:r>
            <a:r>
              <a:rPr lang="ru-RU" sz="2400" dirty="0"/>
              <a:t>;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вибір</a:t>
            </a:r>
            <a:r>
              <a:rPr lang="uk-UA" sz="2400" dirty="0" smtClean="0"/>
              <a:t>к</a:t>
            </a:r>
            <a:r>
              <a:rPr lang="ru-RU" sz="2400" dirty="0" smtClean="0"/>
              <a:t>овий </a:t>
            </a:r>
            <a:r>
              <a:rPr lang="ru-RU" sz="2400" dirty="0"/>
              <a:t>— під </a:t>
            </a:r>
            <a:r>
              <a:rPr lang="ru-RU" sz="2400" dirty="0" smtClean="0"/>
              <a:t>я</a:t>
            </a:r>
            <a:r>
              <a:rPr lang="uk-UA" sz="2400" dirty="0" smtClean="0"/>
              <a:t>к</a:t>
            </a:r>
            <a:r>
              <a:rPr lang="ru-RU" sz="2400" dirty="0" smtClean="0"/>
              <a:t>им розуміється в</a:t>
            </a:r>
            <a:r>
              <a:rPr lang="uk-UA" sz="2400" dirty="0" smtClean="0"/>
              <a:t>к</a:t>
            </a:r>
            <a:r>
              <a:rPr lang="ru-RU" sz="2400" dirty="0" smtClean="0"/>
              <a:t>азів</a:t>
            </a:r>
            <a:r>
              <a:rPr lang="uk-UA" sz="2400" dirty="0" smtClean="0"/>
              <a:t>к</a:t>
            </a:r>
            <a:r>
              <a:rPr lang="ru-RU" sz="2400" dirty="0" smtClean="0"/>
              <a:t>а </a:t>
            </a:r>
            <a:r>
              <a:rPr lang="ru-RU" sz="2400" dirty="0"/>
              <a:t>й </a:t>
            </a:r>
            <a:r>
              <a:rPr lang="ru-RU" sz="2400" dirty="0" smtClean="0"/>
              <a:t>об</a:t>
            </a:r>
            <a:r>
              <a:rPr lang="uk-UA" sz="2400" dirty="0" smtClean="0"/>
              <a:t>г</a:t>
            </a:r>
            <a:r>
              <a:rPr lang="ru-RU" sz="2400" dirty="0" smtClean="0"/>
              <a:t>рунтування о</a:t>
            </a:r>
            <a:r>
              <a:rPr lang="uk-UA" sz="2400" dirty="0" smtClean="0"/>
              <a:t>к</a:t>
            </a:r>
            <a:r>
              <a:rPr lang="ru-RU" sz="2400" dirty="0" smtClean="0"/>
              <a:t>ремих бу</a:t>
            </a:r>
            <a:r>
              <a:rPr lang="uk-UA" sz="2400" dirty="0" smtClean="0"/>
              <a:t>к</a:t>
            </a:r>
            <a:r>
              <a:rPr lang="ru-RU" sz="2400" dirty="0" smtClean="0"/>
              <a:t>вених </a:t>
            </a:r>
            <a:r>
              <a:rPr lang="ru-RU" sz="2400" dirty="0"/>
              <a:t>або </a:t>
            </a:r>
            <a:r>
              <a:rPr lang="ru-RU" sz="2400" dirty="0" smtClean="0"/>
              <a:t>небу</a:t>
            </a:r>
            <a:r>
              <a:rPr lang="uk-UA" sz="2400" dirty="0" smtClean="0"/>
              <a:t>к</a:t>
            </a:r>
            <a:r>
              <a:rPr lang="ru-RU" sz="2400" dirty="0" smtClean="0"/>
              <a:t>вених </a:t>
            </a:r>
            <a:r>
              <a:rPr lang="ru-RU" sz="2400" dirty="0"/>
              <a:t>орфограм.</a:t>
            </a:r>
            <a:endParaRPr lang="en-US" sz="2400" dirty="0"/>
          </a:p>
        </p:txBody>
      </p:sp>
      <p:pic>
        <p:nvPicPr>
          <p:cNvPr id="6" name="Picture 4" descr="22ecdb766c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3034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9150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19256" cy="940966"/>
          </a:xfrm>
        </p:spPr>
        <p:txBody>
          <a:bodyPr/>
          <a:lstStyle/>
          <a:p>
            <a:r>
              <a:rPr lang="uk-UA" dirty="0" smtClean="0">
                <a:latin typeface="+mn-lt"/>
              </a:rPr>
              <a:t>Дякую за увагу!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0392"/>
      </p:ext>
    </p:extLst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56916" cy="1800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Що таке орфографічна компетентність</a:t>
            </a:r>
            <a:endParaRPr lang="ru-RU" sz="3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Picture 4" descr="http://4.bp.blogspot.com/--gzMQpFToTU/Umj73MsMPLI/AAAAAAAAAFM/2ZsjXftYrSg/s1600/20131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4221088"/>
            <a:ext cx="2160240" cy="21335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50015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i="1" dirty="0" smtClean="0"/>
              <a:t>це уміння користуватися правилом, а  відтак  безпомилково писати усі слова з орфограмами. </a:t>
            </a:r>
            <a:endParaRPr lang="uk-UA" sz="3200" dirty="0"/>
          </a:p>
        </p:txBody>
      </p:sp>
      <p:pic>
        <p:nvPicPr>
          <p:cNvPr id="6" name="Picture 6" descr="http://www.lenagold.ru/fon/clipart/s/simb/znak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1052736"/>
            <a:ext cx="1000132" cy="10589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Основні</a:t>
            </a:r>
            <a:r>
              <a:rPr lang="uk-UA" sz="3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uk-UA" sz="3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принципи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у</a:t>
            </a:r>
            <a:r>
              <a:rPr lang="uk-UA" sz="3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країнської писемності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870421" y="1988840"/>
            <a:ext cx="3859213" cy="432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Морфологічний принцип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сформованість орфографічної навички, яка ґрунтується на вміннях виконувати орфографічні дії у процесі розв'язання орфографічної задачі. В ході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 навички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згортання розумових операцій (інтеріоризація), орфографічні дії автоматизуються і учень пише за правилом, не усвідомлюючи самого правила. </a:t>
            </a:r>
          </a:p>
          <a:p>
            <a:pPr marL="0" indent="0" algn="just">
              <a:buNone/>
            </a:pP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88840"/>
            <a:ext cx="39999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4064938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95" marR="521970" indent="510540" algn="just">
              <a:lnSpc>
                <a:spcPct val="97000"/>
              </a:lnSpc>
              <a:spcAft>
                <a:spcPts val="0"/>
              </a:spcAft>
            </a:pPr>
            <a:r>
              <a:rPr lang="uk-UA" altLang="en-US" sz="2000" b="1" dirty="0">
                <a:cs typeface="Times New Roman" panose="02020603050405020304" pitchFamily="18" charset="0"/>
              </a:rPr>
              <a:t>Фонетичний </a:t>
            </a:r>
            <a:r>
              <a:rPr lang="uk-UA" altLang="en-US" sz="2000" b="1" dirty="0" smtClean="0">
                <a:cs typeface="Times New Roman" panose="02020603050405020304" pitchFamily="18" charset="0"/>
              </a:rPr>
              <a:t>принцип </a:t>
            </a:r>
            <a:r>
              <a:rPr lang="uk-UA" altLang="en-US" sz="2000" dirty="0" smtClean="0">
                <a:cs typeface="Times New Roman" panose="02020603050405020304" pitchFamily="18" charset="0"/>
              </a:rPr>
              <a:t>передбачає написання слів на слух тобто </a:t>
            </a:r>
            <a:r>
              <a:rPr lang="ru-RU" sz="2000" dirty="0" smtClean="0">
                <a:ea typeface="Arial" panose="020B0604020202020204" pitchFamily="34" charset="0"/>
              </a:rPr>
              <a:t>опора </a:t>
            </a:r>
            <a:r>
              <a:rPr lang="ru-RU" sz="2000" dirty="0">
                <a:ea typeface="Arial" panose="020B0604020202020204" pitchFamily="34" charset="0"/>
              </a:rPr>
              <a:t>на </a:t>
            </a:r>
            <a:r>
              <a:rPr lang="ru-RU" sz="2000" dirty="0" smtClean="0">
                <a:ea typeface="Arial" panose="020B0604020202020204" pitchFamily="34" charset="0"/>
              </a:rPr>
              <a:t>звуко -</a:t>
            </a:r>
            <a:r>
              <a:rPr lang="ru-RU" sz="2000" dirty="0">
                <a:ea typeface="Arial" panose="020B0604020202020204" pitchFamily="34" charset="0"/>
              </a:rPr>
              <a:t>буквений </a:t>
            </a:r>
            <a:r>
              <a:rPr lang="ru-RU" sz="2000" dirty="0" smtClean="0">
                <a:ea typeface="Arial" panose="020B0604020202020204" pitchFamily="34" charset="0"/>
              </a:rPr>
              <a:t>склад </a:t>
            </a:r>
            <a:r>
              <a:rPr lang="ru-RU" sz="2000" dirty="0">
                <a:ea typeface="Arial" panose="020B0604020202020204" pitchFamily="34" charset="0"/>
              </a:rPr>
              <a:t>слова </a:t>
            </a:r>
            <a:r>
              <a:rPr lang="ru-RU" sz="2000" dirty="0" smtClean="0">
                <a:ea typeface="Arial" panose="020B0604020202020204" pitchFamily="34" charset="0"/>
              </a:rPr>
              <a:t>який </a:t>
            </a:r>
            <a:r>
              <a:rPr lang="uk-UA" sz="2000" dirty="0" smtClean="0">
                <a:ea typeface="Arial" panose="020B0604020202020204" pitchFamily="34" charset="0"/>
              </a:rPr>
              <a:t>відбувається</a:t>
            </a:r>
            <a:r>
              <a:rPr lang="uk-UA" sz="2000" spc="-9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під</a:t>
            </a:r>
            <a:r>
              <a:rPr lang="uk-UA" sz="2000" spc="-12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час</a:t>
            </a:r>
            <a:r>
              <a:rPr lang="uk-UA" sz="2000" spc="-11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з’ясування</a:t>
            </a:r>
            <a:r>
              <a:rPr lang="uk-UA" sz="2000" spc="-10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особливостей</a:t>
            </a:r>
            <a:r>
              <a:rPr lang="uk-UA" sz="2000" spc="-7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звуків</a:t>
            </a:r>
            <a:r>
              <a:rPr lang="uk-UA" sz="2000" spc="-12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у</a:t>
            </a:r>
            <a:r>
              <a:rPr lang="uk-UA" sz="2000" spc="-14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ньому,</a:t>
            </a:r>
            <a:r>
              <a:rPr lang="uk-UA" sz="2000" spc="-7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їхня акустична характеристика, виявлення закономірностей зміни звуків у певних</a:t>
            </a:r>
            <a:r>
              <a:rPr lang="uk-UA" sz="2000" spc="-10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фонетичних</a:t>
            </a:r>
            <a:r>
              <a:rPr lang="uk-UA" sz="2000" spc="-4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умовах,</a:t>
            </a:r>
            <a:r>
              <a:rPr lang="uk-UA" sz="2000" spc="-4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подібності</a:t>
            </a:r>
            <a:r>
              <a:rPr lang="uk-UA" sz="2000" spc="-8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та</a:t>
            </a:r>
            <a:r>
              <a:rPr lang="uk-UA" sz="2000" spc="-9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різниці</a:t>
            </a:r>
            <a:r>
              <a:rPr lang="uk-UA" sz="2000" spc="-9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між</a:t>
            </a:r>
            <a:r>
              <a:rPr lang="uk-UA" sz="2000" spc="-12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звуками</a:t>
            </a:r>
            <a:r>
              <a:rPr lang="uk-UA" sz="2000" spc="-75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та</a:t>
            </a:r>
            <a:r>
              <a:rPr lang="uk-UA" sz="2000" spc="-120" dirty="0" smtClean="0">
                <a:ea typeface="Arial" panose="020B0604020202020204" pitchFamily="34" charset="0"/>
              </a:rPr>
              <a:t> </a:t>
            </a:r>
            <a:r>
              <a:rPr lang="uk-UA" sz="2000" dirty="0" smtClean="0">
                <a:ea typeface="Arial" panose="020B0604020202020204" pitchFamily="34" charset="0"/>
              </a:rPr>
              <a:t>буквами.</a:t>
            </a:r>
            <a:endParaRPr lang="uk-UA" sz="2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71538" y="476672"/>
            <a:ext cx="7244878" cy="1512168"/>
          </a:xfrm>
          <a:prstGeom prst="rect">
            <a:avLst/>
          </a:prstGeom>
          <a:solidFill>
            <a:schemeClr val="bg2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Причини виникнення орфографічних помилок у здобувачів освіти з тяжкими порушеннями мовлення  </a:t>
            </a:r>
            <a:endParaRPr kumimoji="0" lang="ru-RU" sz="2800" b="1" i="0" u="none" strike="noStrike" kern="1200" cap="none" spc="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319607"/>
              </p:ext>
            </p:extLst>
          </p:nvPr>
        </p:nvGraphicFramePr>
        <p:xfrm>
          <a:off x="1187624" y="184482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ЕТАПИ ФОРМУВАННЯ ОРФОГРАФІЧНОЇ КОМПЕТЕНТНОСТІ</a:t>
            </a:r>
            <a:endParaRPr lang="uk-UA" sz="32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95670"/>
              </p:ext>
            </p:extLst>
          </p:nvPr>
        </p:nvGraphicFramePr>
        <p:xfrm>
          <a:off x="251520" y="1628800"/>
          <a:ext cx="83420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984284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55576" y="836712"/>
            <a:ext cx="7974058" cy="734892"/>
          </a:xfrm>
          <a:prstGeom prst="rect">
            <a:avLst/>
          </a:prstGeom>
          <a:solidFill>
            <a:schemeClr val="bg2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Рівні сформованості орфографічної пильності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42411974"/>
              </p:ext>
            </p:extLst>
          </p:nvPr>
        </p:nvGraphicFramePr>
        <p:xfrm>
          <a:off x="539552" y="1746452"/>
          <a:ext cx="8064896" cy="44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207338"/>
              </p:ext>
            </p:extLst>
          </p:nvPr>
        </p:nvGraphicFramePr>
        <p:xfrm>
          <a:off x="1043608" y="428604"/>
          <a:ext cx="7632848" cy="559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115616" y="692696"/>
            <a:ext cx="7344816" cy="103130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/>
              <a:t>НАПРЯМИ ФОРМУВАННЯ ОРФОГРАФІЧНОЇ КОМПЕТЕНТНОСТІ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953" y="2675399"/>
            <a:ext cx="745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ea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645" y="774864"/>
            <a:ext cx="8320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526415" indent="511175" algn="ctr">
              <a:spcAft>
                <a:spcPts val="0"/>
              </a:spcAft>
            </a:pPr>
            <a:endParaRPr lang="en-US" sz="1400" b="1" dirty="0">
              <a:solidFill>
                <a:schemeClr val="bg2">
                  <a:lumMod val="2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52434" y="5810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35817" y="94277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3216" y="1974078"/>
            <a:ext cx="7381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- вправи</a:t>
            </a:r>
            <a:r>
              <a:rPr lang="ru-RU" sz="3600" dirty="0" smtClean="0"/>
              <a:t> </a:t>
            </a:r>
            <a:r>
              <a:rPr lang="ru-RU" sz="3600" dirty="0"/>
              <a:t>на розпізнавання </a:t>
            </a:r>
            <a:r>
              <a:rPr lang="ru-RU" sz="3600" dirty="0" smtClean="0"/>
              <a:t>орфограм;</a:t>
            </a:r>
          </a:p>
          <a:p>
            <a:r>
              <a:rPr lang="ru-RU" sz="3600" dirty="0" smtClean="0"/>
              <a:t>- част</a:t>
            </a:r>
            <a:r>
              <a:rPr lang="uk-UA" sz="3600" dirty="0" smtClean="0"/>
              <a:t>к</a:t>
            </a:r>
            <a:r>
              <a:rPr lang="ru-RU" sz="3600" dirty="0" smtClean="0"/>
              <a:t>ове </a:t>
            </a:r>
            <a:r>
              <a:rPr lang="ru-RU" sz="3600" dirty="0"/>
              <a:t>застосування </a:t>
            </a:r>
            <a:r>
              <a:rPr lang="ru-RU" sz="3600" dirty="0" smtClean="0"/>
              <a:t>правила; </a:t>
            </a:r>
          </a:p>
          <a:p>
            <a:r>
              <a:rPr lang="ru-RU" sz="3600" dirty="0" smtClean="0"/>
              <a:t>- повне </a:t>
            </a:r>
            <a:r>
              <a:rPr lang="ru-RU" sz="3600" dirty="0"/>
              <a:t>застосування </a:t>
            </a:r>
            <a:r>
              <a:rPr lang="ru-RU" sz="3600" dirty="0" smtClean="0"/>
              <a:t>правила.</a:t>
            </a:r>
            <a:endParaRPr lang="en-US" sz="3600" dirty="0"/>
          </a:p>
        </p:txBody>
      </p:sp>
      <p:pic>
        <p:nvPicPr>
          <p:cNvPr id="10" name="Picture 10" descr="76968101_large_3914090_0_4e758_afaa08d8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7671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7704856" cy="558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630" marR="510540" lvl="0" indent="508635" algn="ctr">
              <a:lnSpc>
                <a:spcPct val="97000"/>
              </a:lnSpc>
            </a:pPr>
            <a:r>
              <a:rPr lang="uk-UA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ВПРАВИ НА РОЗПІЗНАВАННЯ ОРФОГРАМ </a:t>
            </a:r>
          </a:p>
          <a:p>
            <a:pPr marL="87630" marR="510540" lvl="0" indent="508635" algn="ctr">
              <a:lnSpc>
                <a:spcPct val="97000"/>
              </a:lnSpc>
            </a:pPr>
            <a:endParaRPr lang="uk-UA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r>
              <a:rPr lang="uk-UA" sz="2400" dirty="0" smtClean="0">
                <a:ea typeface="Arial" panose="020B0604020202020204" pitchFamily="34" charset="0"/>
              </a:rPr>
              <a:t>Запропонований вид роботи </a:t>
            </a:r>
            <a:r>
              <a:rPr lang="ru-RU" sz="2400" dirty="0" smtClean="0">
                <a:ea typeface="Arial" panose="020B0604020202020204" pitchFamily="34" charset="0"/>
              </a:rPr>
              <a:t>передбачає </a:t>
            </a:r>
            <a:r>
              <a:rPr lang="ru-RU" sz="2400" dirty="0">
                <a:ea typeface="Arial" panose="020B0604020202020204" pitchFamily="34" charset="0"/>
              </a:rPr>
              <a:t>тренування </a:t>
            </a:r>
            <a:r>
              <a:rPr lang="ru-RU" sz="2400" dirty="0" smtClean="0">
                <a:ea typeface="Arial" panose="020B0604020202020204" pitchFamily="34" charset="0"/>
              </a:rPr>
              <a:t>в учнів знаходженні </a:t>
            </a:r>
            <a:r>
              <a:rPr lang="ru-RU" sz="2400" dirty="0">
                <a:ea typeface="Arial" panose="020B0604020202020204" pitchFamily="34" charset="0"/>
              </a:rPr>
              <a:t>орфограми, що </a:t>
            </a:r>
            <a:r>
              <a:rPr lang="ru-RU" sz="2400" dirty="0" smtClean="0">
                <a:ea typeface="Arial" panose="020B0604020202020204" pitchFamily="34" charset="0"/>
              </a:rPr>
              <a:t>є </a:t>
            </a:r>
            <a:r>
              <a:rPr lang="ru-RU" sz="2400" dirty="0">
                <a:ea typeface="Arial" panose="020B0604020202020204" pitchFamily="34" charset="0"/>
              </a:rPr>
              <a:t>базовим умінням для </a:t>
            </a:r>
            <a:r>
              <a:rPr lang="ru-RU" sz="2400" dirty="0" smtClean="0">
                <a:ea typeface="Arial" panose="020B0604020202020204" pitchFamily="34" charset="0"/>
              </a:rPr>
              <a:t>розвит</a:t>
            </a:r>
            <a:r>
              <a:rPr lang="uk-UA" sz="2400" dirty="0" smtClean="0">
                <a:ea typeface="Arial" panose="020B0604020202020204" pitchFamily="34" charset="0"/>
              </a:rPr>
              <a:t>к</a:t>
            </a:r>
            <a:r>
              <a:rPr lang="ru-RU" sz="2400" dirty="0" smtClean="0">
                <a:ea typeface="Arial" panose="020B0604020202020204" pitchFamily="34" charset="0"/>
              </a:rPr>
              <a:t>у </a:t>
            </a:r>
            <a:r>
              <a:rPr lang="ru-RU" sz="2400" dirty="0">
                <a:ea typeface="Arial" panose="020B0604020202020204" pitchFamily="34" charset="0"/>
              </a:rPr>
              <a:t>орфографічної пильності. </a:t>
            </a:r>
            <a:endParaRPr lang="ru-RU" sz="2400" b="1" dirty="0">
              <a:ea typeface="Arial" panose="020B0604020202020204" pitchFamily="34" charset="0"/>
            </a:endParaRP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endParaRPr lang="ru-RU" sz="2400" b="1" dirty="0" smtClean="0">
              <a:ea typeface="Arial" panose="020B0604020202020204" pitchFamily="34" charset="0"/>
            </a:endParaRP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r>
              <a:rPr lang="ru-RU" sz="2400" b="1" dirty="0" smtClean="0">
                <a:ea typeface="Arial" panose="020B0604020202020204" pitchFamily="34" charset="0"/>
              </a:rPr>
              <a:t>ІНСТРУКЦІЯ: </a:t>
            </a:r>
            <a:r>
              <a:rPr lang="ru-RU" sz="2400" dirty="0" smtClean="0">
                <a:ea typeface="Arial" panose="020B0604020202020204" pitchFamily="34" charset="0"/>
              </a:rPr>
              <a:t>випиши </a:t>
            </a:r>
            <a:r>
              <a:rPr lang="ru-RU" sz="2400" dirty="0">
                <a:ea typeface="Arial" panose="020B0604020202020204" pitchFamily="34" charset="0"/>
              </a:rPr>
              <a:t>з поданих </a:t>
            </a:r>
            <a:r>
              <a:rPr lang="uk-UA" sz="2400" dirty="0" smtClean="0">
                <a:ea typeface="Arial" panose="020B0604020202020204" pitchFamily="34" charset="0"/>
              </a:rPr>
              <a:t>речень</a:t>
            </a:r>
            <a:r>
              <a:rPr lang="ru-RU" sz="2400" dirty="0" smtClean="0">
                <a:ea typeface="Arial" panose="020B0604020202020204" pitchFamily="34" charset="0"/>
              </a:rPr>
              <a:t> слова, я</a:t>
            </a:r>
            <a:r>
              <a:rPr lang="uk-UA" sz="2400" dirty="0" smtClean="0">
                <a:ea typeface="Arial" panose="020B0604020202020204" pitchFamily="34" charset="0"/>
              </a:rPr>
              <a:t>к</a:t>
            </a:r>
            <a:r>
              <a:rPr lang="en-US" sz="2400" dirty="0" smtClean="0">
                <a:ea typeface="Arial" panose="020B0604020202020204" pitchFamily="34" charset="0"/>
              </a:rPr>
              <a:t>i</a:t>
            </a:r>
            <a:r>
              <a:rPr lang="ru-RU" sz="2400" dirty="0" smtClean="0">
                <a:ea typeface="Arial" panose="020B0604020202020204" pitchFamily="34" charset="0"/>
              </a:rPr>
              <a:t> мають апостроф. </a:t>
            </a: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r>
              <a:rPr lang="uk-UA" sz="2400" i="1" dirty="0" smtClean="0"/>
              <a:t>Над </a:t>
            </a:r>
            <a:r>
              <a:rPr lang="uk-UA" sz="2400" i="1" dirty="0"/>
              <a:t>пасікою в'ються бджілки. </a:t>
            </a:r>
            <a:r>
              <a:rPr lang="uk-UA" sz="2400" i="1" dirty="0" smtClean="0"/>
              <a:t>Рум'яні </a:t>
            </a:r>
            <a:r>
              <a:rPr lang="uk-UA" sz="2400" i="1" dirty="0"/>
              <a:t>яблука звисають з гілок. </a:t>
            </a:r>
            <a:r>
              <a:rPr lang="uk-UA" sz="2400" i="1" dirty="0" smtClean="0"/>
              <a:t>За </a:t>
            </a:r>
            <a:r>
              <a:rPr lang="uk-UA" sz="2400" i="1" dirty="0"/>
              <a:t>вікном в'ють ластівки гніздо. </a:t>
            </a:r>
            <a:r>
              <a:rPr lang="uk-UA" sz="2400" i="1" dirty="0" smtClean="0"/>
              <a:t>Учні </a:t>
            </a:r>
            <a:r>
              <a:rPr lang="uk-UA" sz="2400" i="1" dirty="0"/>
              <a:t>з'юрмилися навколо </a:t>
            </a:r>
            <a:r>
              <a:rPr lang="uk-UA" sz="2400" i="1" dirty="0" smtClean="0"/>
              <a:t>вчительки.</a:t>
            </a:r>
            <a:endParaRPr lang="ru-RU" sz="2400" i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7630" marR="510540" indent="508635" algn="just">
              <a:lnSpc>
                <a:spcPct val="97000"/>
              </a:lnSpc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673</Words>
  <Application>Microsoft Office PowerPoint</Application>
  <PresentationFormat>Экран (4:3)</PresentationFormat>
  <Paragraphs>89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Що таке орфографічна компетентність</vt:lpstr>
      <vt:lpstr>Презентация PowerPoint</vt:lpstr>
      <vt:lpstr>Презентация PowerPoint</vt:lpstr>
      <vt:lpstr>ЕТАПИ ФОРМУВАННЯ ОРФОГРАФІЧНОЇ КОМПЕТЕНТНОСТІ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Юлия Рибцун</cp:lastModifiedBy>
  <cp:revision>81</cp:revision>
  <dcterms:created xsi:type="dcterms:W3CDTF">2013-08-20T23:50:31Z</dcterms:created>
  <dcterms:modified xsi:type="dcterms:W3CDTF">2021-01-21T18:11:46Z</dcterms:modified>
</cp:coreProperties>
</file>